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Bebas Neue"/>
      <p:regular r:id="rId28"/>
    </p:embeddedFont>
    <p:embeddedFont>
      <p:font typeface="Jua"/>
      <p:regular r:id="rId29"/>
    </p:embeddedFont>
    <p:embeddedFont>
      <p:font typeface="Londrina Solid"/>
      <p:regular r:id="rId30"/>
    </p:embeddedFont>
    <p:embeddedFont>
      <p:font typeface="Londrina Solid Black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DE711D-E116-45D3-B1A4-4BC268363E48}">
  <a:tblStyle styleId="{98DE711D-E116-45D3-B1A4-4BC268363E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ebas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u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ndrinaSolidBlack-bold.fntdata"/><Relationship Id="rId30" Type="http://schemas.openxmlformats.org/officeDocument/2006/relationships/font" Target="fonts/LondrinaSoli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fb3867165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fb3867165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fb38671658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fb38671658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fb38671658_1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fb38671658_1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fb38671658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fb38671658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fb3867165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fb3867165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ffed8dd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ffed8dd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fb38671658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fb38671658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fb38671658_1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fb38671658_1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fb38671658_1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fb38671658_1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fbb400ee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fbb400ee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71ff7c2d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71ff7c2d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fcd916904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fcd916904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71ff7c2d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71ff7c2d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fcd916904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fcd916904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429e725f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429e725f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b3867165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b3867165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fb3867165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fb3867165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b38671658_1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b38671658_1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b38671658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b38671658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fb3867165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fb3867165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b38671658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b38671658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10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0" Type="http://schemas.openxmlformats.org/officeDocument/2006/relationships/image" Target="../media/image2.png"/><Relationship Id="rId9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9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34.png"/><Relationship Id="rId8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0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9.png"/><Relationship Id="rId7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10" Type="http://schemas.openxmlformats.org/officeDocument/2006/relationships/image" Target="../media/image7.png"/><Relationship Id="rId9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0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0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11" Type="http://schemas.openxmlformats.org/officeDocument/2006/relationships/image" Target="../media/image4.png"/><Relationship Id="rId10" Type="http://schemas.openxmlformats.org/officeDocument/2006/relationships/image" Target="../media/image28.png"/><Relationship Id="rId9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hyperlink" Target="https://bit.ly/3A1uf1Q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28.png"/><Relationship Id="rId12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32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Relationship Id="rId6" Type="http://schemas.openxmlformats.org/officeDocument/2006/relationships/image" Target="../media/image2.png"/><Relationship Id="rId7" Type="http://schemas.openxmlformats.org/officeDocument/2006/relationships/image" Target="../media/image38.png"/><Relationship Id="rId8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11" Type="http://schemas.openxmlformats.org/officeDocument/2006/relationships/image" Target="../media/image19.png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Relationship Id="rId8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61900" y="1190175"/>
            <a:ext cx="41211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61900" y="3590800"/>
            <a:ext cx="4121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72136">
            <a:off x="5098297" y="4363095"/>
            <a:ext cx="738231" cy="13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2437">
            <a:off x="3765088" y="-385425"/>
            <a:ext cx="1150475" cy="85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4430" y="4388330"/>
            <a:ext cx="2118430" cy="1157217"/>
            <a:chOff x="5998001" y="4185945"/>
            <a:chExt cx="2840099" cy="1551230"/>
          </a:xfrm>
        </p:grpSpPr>
        <p:pic>
          <p:nvPicPr>
            <p:cNvPr id="14" name="Google Shape;14;p2"/>
            <p:cNvPicPr preferRelativeResize="0"/>
            <p:nvPr/>
          </p:nvPicPr>
          <p:blipFill rotWithShape="1">
            <a:blip r:embed="rId4">
              <a:alphaModFix/>
            </a:blip>
            <a:srcRect b="0" l="23733" r="0" t="0"/>
            <a:stretch/>
          </p:blipFill>
          <p:spPr>
            <a:xfrm rot="5400000">
              <a:off x="7804850" y="4272374"/>
              <a:ext cx="768225" cy="129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75840">
              <a:off x="6312987" y="4312422"/>
              <a:ext cx="1007300" cy="1298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2475">
            <a:off x="-352701" y="3914614"/>
            <a:ext cx="1312149" cy="138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23733" r="0" t="0"/>
          <a:stretch/>
        </p:blipFill>
        <p:spPr>
          <a:xfrm rot="-5400000">
            <a:off x="8361102" y="-217742"/>
            <a:ext cx="631174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273488" y="-148000"/>
            <a:ext cx="1285775" cy="12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715100" y="1462950"/>
            <a:ext cx="372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1218530" y="3246525"/>
            <a:ext cx="27138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15" name="Google Shape;11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3483901"/>
            <a:ext cx="711100" cy="9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8396013" y="3527575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3">
            <a:off x="4584312" y="-288234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57462" y="4189299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b="0" l="0" r="25121" t="0"/>
          <a:stretch/>
        </p:blipFill>
        <p:spPr>
          <a:xfrm>
            <a:off x="68037" y="137563"/>
            <a:ext cx="1150475" cy="10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68430">
            <a:off x="2761018" y="4827740"/>
            <a:ext cx="1842191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6">
            <a:alphaModFix/>
          </a:blip>
          <a:srcRect b="45818" l="16872" r="25126" t="22308"/>
          <a:stretch/>
        </p:blipFill>
        <p:spPr>
          <a:xfrm flipH="1" rot="2507559">
            <a:off x="8057609" y="242459"/>
            <a:ext cx="1088284" cy="40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84">
            <a:off x="1008493" y="-547692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25" y="3960025"/>
            <a:ext cx="1543700" cy="12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307600" y="98387"/>
            <a:ext cx="1104925" cy="13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2763" y="4179325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689963">
            <a:off x="3676825" y="4405567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7">
            <a:alphaModFix/>
          </a:blip>
          <a:srcRect b="0" l="0" r="25121" t="0"/>
          <a:stretch/>
        </p:blipFill>
        <p:spPr>
          <a:xfrm rot="-5400000">
            <a:off x="8284825" y="1088212"/>
            <a:ext cx="1150475" cy="105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39100" y="158319"/>
            <a:ext cx="1150475" cy="112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7">
            <a:alphaModFix/>
          </a:blip>
          <a:srcRect b="45818" l="16872" r="25126" t="22308"/>
          <a:stretch/>
        </p:blipFill>
        <p:spPr>
          <a:xfrm flipH="1" rot="5399965">
            <a:off x="-208003" y="3755972"/>
            <a:ext cx="1088284" cy="4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720000" y="1810700"/>
            <a:ext cx="27552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278075" y="3803737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592275" y="1558463"/>
            <a:ext cx="946650" cy="10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86430">
            <a:off x="87475" y="4009574"/>
            <a:ext cx="836251" cy="12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439667" y="138380"/>
            <a:ext cx="615425" cy="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">
            <a:off x="-89288" y="188716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3738" y="427177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06123">
            <a:off x="3605056" y="-259885"/>
            <a:ext cx="1842190" cy="52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273925" y="3596331"/>
            <a:ext cx="1621800" cy="16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title"/>
          </p:nvPr>
        </p:nvSpPr>
        <p:spPr>
          <a:xfrm>
            <a:off x="706675" y="338650"/>
            <a:ext cx="25392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998437" y="-909012"/>
            <a:ext cx="1264550" cy="16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-523001" y="3331584"/>
            <a:ext cx="1313025" cy="151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3008">
            <a:off x="7389044" y="4554652"/>
            <a:ext cx="1842191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60525" y="4209650"/>
            <a:ext cx="1313018" cy="12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6">
            <a:alphaModFix/>
          </a:blip>
          <a:srcRect b="45818" l="16872" r="25126" t="22308"/>
          <a:stretch/>
        </p:blipFill>
        <p:spPr>
          <a:xfrm flipH="1" rot="-35">
            <a:off x="952509" y="-3"/>
            <a:ext cx="1088284" cy="409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5"/>
          <p:cNvGrpSpPr/>
          <p:nvPr/>
        </p:nvGrpSpPr>
        <p:grpSpPr>
          <a:xfrm>
            <a:off x="-346676" y="43823"/>
            <a:ext cx="1066683" cy="1755640"/>
            <a:chOff x="4" y="5"/>
            <a:chExt cx="793250" cy="1305600"/>
          </a:xfrm>
        </p:grpSpPr>
        <p:pic>
          <p:nvPicPr>
            <p:cNvPr id="150" name="Google Shape;15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88917" y="-88908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88917" y="601267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7323" y="30505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9">
            <a:alphaModFix/>
          </a:blip>
          <a:srcRect b="0" l="23733" r="0" t="0"/>
          <a:stretch/>
        </p:blipFill>
        <p:spPr>
          <a:xfrm rot="-5400000">
            <a:off x="3998152" y="4390758"/>
            <a:ext cx="631174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258825" y="3882454"/>
            <a:ext cx="1150475" cy="121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99589" y="4057311"/>
            <a:ext cx="1243400" cy="11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-155950" y="-549925"/>
            <a:ext cx="1337564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327217" y="4696402"/>
            <a:ext cx="391039" cy="40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862" y="229099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 rotWithShape="1">
          <a:blip r:embed="rId6">
            <a:alphaModFix/>
          </a:blip>
          <a:srcRect b="0" l="0" r="25121" t="0"/>
          <a:stretch/>
        </p:blipFill>
        <p:spPr>
          <a:xfrm rot="-5400000">
            <a:off x="8110975" y="-76862"/>
            <a:ext cx="1150475" cy="10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63482">
            <a:off x="8451333" y="2496334"/>
            <a:ext cx="1378513" cy="102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 rot="-298780">
            <a:off x="6631757" y="4663013"/>
            <a:ext cx="2587633" cy="681032"/>
            <a:chOff x="6556301" y="4462452"/>
            <a:chExt cx="2587700" cy="681050"/>
          </a:xfrm>
        </p:grpSpPr>
        <p:pic>
          <p:nvPicPr>
            <p:cNvPr id="165" name="Google Shape;16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9" name="Google Shape;1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1835">
            <a:off x="-216781" y="-252153"/>
            <a:ext cx="996809" cy="145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">
            <a:off x="-145857" y="3612533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08629">
            <a:off x="6903219" y="4469650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3062" y="70712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8424000" y="399976"/>
            <a:ext cx="1404400" cy="1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5423" y="3802729"/>
            <a:ext cx="1242150" cy="159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8">
            <a:alphaModFix/>
          </a:blip>
          <a:srcRect b="0" l="23733" r="0" t="0"/>
          <a:stretch/>
        </p:blipFill>
        <p:spPr>
          <a:xfrm rot="-5400000">
            <a:off x="2475402" y="4486645"/>
            <a:ext cx="631174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8518975" y="239012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317376">
            <a:off x="3443063" y="-507300"/>
            <a:ext cx="1150475" cy="8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55027">
            <a:off x="964668" y="4204582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81168">
            <a:off x="136486" y="-288234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">
            <a:off x="-414051" y="3699699"/>
            <a:ext cx="1591100" cy="184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64364">
            <a:off x="5817544" y="-210435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6725" y="4368073"/>
            <a:ext cx="1168239" cy="1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03517">
            <a:off x="8526796" y="852623"/>
            <a:ext cx="1347677" cy="203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847408">
            <a:off x="-103988" y="256691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67898" y="1013825"/>
            <a:ext cx="447125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83">
            <a:off x="8633118" y="3812958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62423" y="-376402"/>
            <a:ext cx="861200" cy="11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15200">
            <a:off x="7949962" y="3929787"/>
            <a:ext cx="615225" cy="1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527062" y="671749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71215">
            <a:off x="1825868" y="-204385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4800" y="4553750"/>
            <a:ext cx="2041700" cy="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7262559">
            <a:off x="8353810" y="751247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5636" y="4631413"/>
            <a:ext cx="447125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4642560">
            <a:off x="-344691" y="1813897"/>
            <a:ext cx="1088284" cy="40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8625" y="3822230"/>
            <a:ext cx="1645500" cy="168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1812" y="911338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23733" r="0" t="0"/>
          <a:stretch/>
        </p:blipFill>
        <p:spPr>
          <a:xfrm rot="-5400000">
            <a:off x="2343927" y="-333017"/>
            <a:ext cx="631174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1600" y="3560124"/>
            <a:ext cx="836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1563" y="421122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7">
            <a:alphaModFix/>
          </a:blip>
          <a:srcRect b="0" l="0" r="25121" t="0"/>
          <a:stretch/>
        </p:blipFill>
        <p:spPr>
          <a:xfrm>
            <a:off x="-578625" y="-115282"/>
            <a:ext cx="1384125" cy="126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098" y="443260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39640">
            <a:off x="3270194" y="4476375"/>
            <a:ext cx="1475225" cy="1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9" name="Google Shape;20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068967">
            <a:off x="8352136" y="-375016"/>
            <a:ext cx="681032" cy="126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00450" y="-136125"/>
            <a:ext cx="1653900" cy="7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4444">
            <a:off x="-1167850" y="2954275"/>
            <a:ext cx="2668400" cy="2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34444">
            <a:off x="7643450" y="2954275"/>
            <a:ext cx="2668400" cy="2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15">
            <a:off x="8218081" y="2005658"/>
            <a:ext cx="854966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6900" y="1883852"/>
            <a:ext cx="1404919" cy="1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8018144" y="-344075"/>
            <a:ext cx="821517" cy="17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097" y="-202215"/>
            <a:ext cx="1326300" cy="98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9023" y="173025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153787">
            <a:off x="1650222" y="4824218"/>
            <a:ext cx="1403052" cy="25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10">
            <a:alphaModFix/>
          </a:blip>
          <a:srcRect b="45818" l="16872" r="25126" t="22308"/>
          <a:stretch/>
        </p:blipFill>
        <p:spPr>
          <a:xfrm flipH="1" rot="10001372">
            <a:off x="6564434" y="4487622"/>
            <a:ext cx="1088284" cy="4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2391900" y="1942150"/>
            <a:ext cx="43602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84">
            <a:off x="7387924" y="-602747"/>
            <a:ext cx="724275" cy="13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99487" y="251312"/>
            <a:ext cx="1332150" cy="1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47130">
            <a:off x="7968775" y="-507785"/>
            <a:ext cx="1404918" cy="137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1"/>
          <p:cNvGrpSpPr/>
          <p:nvPr/>
        </p:nvGrpSpPr>
        <p:grpSpPr>
          <a:xfrm>
            <a:off x="-117749" y="4661552"/>
            <a:ext cx="2587700" cy="681050"/>
            <a:chOff x="6556301" y="4462452"/>
            <a:chExt cx="2587700" cy="681050"/>
          </a:xfrm>
        </p:grpSpPr>
        <p:pic>
          <p:nvPicPr>
            <p:cNvPr id="215" name="Google Shape;2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62801">
            <a:off x="8124175" y="3481971"/>
            <a:ext cx="1493575" cy="18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>
            <a:off x="181900" y="1269762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-1800037">
            <a:off x="7772172" y="4712697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9">
            <a:alphaModFix/>
          </a:blip>
          <a:srcRect b="0" l="23733" r="0" t="0"/>
          <a:stretch/>
        </p:blipFill>
        <p:spPr>
          <a:xfrm rot="-5400000">
            <a:off x="2124827" y="-415592"/>
            <a:ext cx="631174" cy="1066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876" y="4368500"/>
            <a:ext cx="1897075" cy="8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4">
            <a:off x="197818" y="-688017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9457">
            <a:off x="6606094" y="4368500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 rotWithShape="1">
          <a:blip r:embed="rId5">
            <a:alphaModFix/>
          </a:blip>
          <a:srcRect b="0" l="23733" r="0" t="0"/>
          <a:stretch/>
        </p:blipFill>
        <p:spPr>
          <a:xfrm rot="10800000">
            <a:off x="8513700" y="192751"/>
            <a:ext cx="766250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73593">
            <a:off x="448813" y="4253037"/>
            <a:ext cx="1393552" cy="147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5336" y="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6050665">
            <a:off x="-298716" y="1028447"/>
            <a:ext cx="1088285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1420850" y="4562850"/>
            <a:ext cx="455037" cy="46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3"/>
          <p:cNvSpPr txBox="1"/>
          <p:nvPr>
            <p:ph idx="1" type="subTitle"/>
          </p:nvPr>
        </p:nvSpPr>
        <p:spPr>
          <a:xfrm>
            <a:off x="905575" y="2716125"/>
            <a:ext cx="3249000" cy="18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2" type="subTitle"/>
          </p:nvPr>
        </p:nvSpPr>
        <p:spPr>
          <a:xfrm>
            <a:off x="4989427" y="2716125"/>
            <a:ext cx="3249000" cy="18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6" name="Google Shape;2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48838">
            <a:off x="8248299" y="-364583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131" y="3687575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2162" y="4244099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5">
            <a:alphaModFix/>
          </a:blip>
          <a:srcRect b="0" l="0" r="25121" t="0"/>
          <a:stretch/>
        </p:blipFill>
        <p:spPr>
          <a:xfrm>
            <a:off x="-430488" y="534988"/>
            <a:ext cx="1150475" cy="1052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3"/>
          <p:cNvGrpSpPr/>
          <p:nvPr/>
        </p:nvGrpSpPr>
        <p:grpSpPr>
          <a:xfrm>
            <a:off x="8279934" y="3742042"/>
            <a:ext cx="934890" cy="1481887"/>
            <a:chOff x="8279934" y="3742042"/>
            <a:chExt cx="934890" cy="1481887"/>
          </a:xfrm>
        </p:grpSpPr>
        <p:pic>
          <p:nvPicPr>
            <p:cNvPr id="241" name="Google Shape;24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8439667" y="4519592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4414552">
              <a:off x="8439666" y="3752717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2">
            <a:off x="4422362" y="4060712"/>
            <a:ext cx="615225" cy="1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06336">
            <a:off x="1663813" y="-323375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15648">
            <a:off x="8237862" y="453079"/>
            <a:ext cx="1150475" cy="121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4"/>
          <p:cNvSpPr txBox="1"/>
          <p:nvPr>
            <p:ph idx="1" type="subTitle"/>
          </p:nvPr>
        </p:nvSpPr>
        <p:spPr>
          <a:xfrm>
            <a:off x="715100" y="1069250"/>
            <a:ext cx="3815100" cy="353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2" type="subTitle"/>
          </p:nvPr>
        </p:nvSpPr>
        <p:spPr>
          <a:xfrm>
            <a:off x="4603926" y="1069250"/>
            <a:ext cx="3815100" cy="353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0" name="Google Shape;2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84">
            <a:off x="8001418" y="4312183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">
            <a:off x="-89301" y="3783701"/>
            <a:ext cx="730675" cy="135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18682">
            <a:off x="7933019" y="-322075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232225" y="4680250"/>
            <a:ext cx="1300525" cy="11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5623" y="4766546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7">
            <a:alphaModFix/>
          </a:blip>
          <a:srcRect b="45818" l="16872" r="25126" t="22308"/>
          <a:stretch/>
        </p:blipFill>
        <p:spPr>
          <a:xfrm flipH="1" rot="6296767">
            <a:off x="8447059" y="2709360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8">
            <a:alphaModFix/>
          </a:blip>
          <a:srcRect b="0" l="23733" r="0" t="0"/>
          <a:stretch/>
        </p:blipFill>
        <p:spPr>
          <a:xfrm>
            <a:off x="-161775" y="7585"/>
            <a:ext cx="730675" cy="123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548" y="-121250"/>
            <a:ext cx="447125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hasCustomPrompt="1" type="title"/>
          </p:nvPr>
        </p:nvSpPr>
        <p:spPr>
          <a:xfrm>
            <a:off x="2043438" y="1270425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25"/>
          <p:cNvSpPr txBox="1"/>
          <p:nvPr>
            <p:ph idx="1" type="subTitle"/>
          </p:nvPr>
        </p:nvSpPr>
        <p:spPr>
          <a:xfrm>
            <a:off x="3147025" y="1682476"/>
            <a:ext cx="3945900" cy="41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2" type="subTitle"/>
          </p:nvPr>
        </p:nvSpPr>
        <p:spPr>
          <a:xfrm>
            <a:off x="3147025" y="1210275"/>
            <a:ext cx="39459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25"/>
          <p:cNvSpPr txBox="1"/>
          <p:nvPr>
            <p:ph idx="3"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hasCustomPrompt="1" idx="4" type="title"/>
          </p:nvPr>
        </p:nvSpPr>
        <p:spPr>
          <a:xfrm>
            <a:off x="2043438" y="2439525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25"/>
          <p:cNvSpPr txBox="1"/>
          <p:nvPr>
            <p:ph idx="5" type="subTitle"/>
          </p:nvPr>
        </p:nvSpPr>
        <p:spPr>
          <a:xfrm>
            <a:off x="3147025" y="2851576"/>
            <a:ext cx="3945900" cy="41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6" type="subTitle"/>
          </p:nvPr>
        </p:nvSpPr>
        <p:spPr>
          <a:xfrm>
            <a:off x="3147025" y="2379375"/>
            <a:ext cx="39459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5"/>
          <p:cNvSpPr txBox="1"/>
          <p:nvPr>
            <p:ph hasCustomPrompt="1" idx="7" type="title"/>
          </p:nvPr>
        </p:nvSpPr>
        <p:spPr>
          <a:xfrm>
            <a:off x="2043438" y="3608625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25"/>
          <p:cNvSpPr txBox="1"/>
          <p:nvPr>
            <p:ph idx="8" type="subTitle"/>
          </p:nvPr>
        </p:nvSpPr>
        <p:spPr>
          <a:xfrm>
            <a:off x="3147025" y="4020676"/>
            <a:ext cx="3945900" cy="41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>
            <p:ph idx="9" type="subTitle"/>
          </p:nvPr>
        </p:nvSpPr>
        <p:spPr>
          <a:xfrm>
            <a:off x="3147025" y="3548475"/>
            <a:ext cx="39459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69" name="Google Shape;26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84">
            <a:off x="7604006" y="4184483"/>
            <a:ext cx="854966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0537" y="277767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4572">
            <a:off x="8219474" y="3677750"/>
            <a:ext cx="1195175" cy="14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9417">
            <a:off x="-434763" y="3600341"/>
            <a:ext cx="1570603" cy="181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6">
            <a:alphaModFix/>
          </a:blip>
          <a:srcRect b="0" l="0" r="25121" t="0"/>
          <a:stretch/>
        </p:blipFill>
        <p:spPr>
          <a:xfrm>
            <a:off x="-445175" y="69375"/>
            <a:ext cx="1404925" cy="12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31186">
            <a:off x="7644119" y="206015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8098" y="-179025"/>
            <a:ext cx="447125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84">
            <a:off x="-83582" y="2723208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7175" y="3707517"/>
            <a:ext cx="1459575" cy="180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450" y="3796125"/>
            <a:ext cx="1050500" cy="1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50049" y="4396074"/>
            <a:ext cx="734750" cy="9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399983">
            <a:off x="2575737" y="-373734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23655">
            <a:off x="7904975" y="14449"/>
            <a:ext cx="1242151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5399965">
            <a:off x="-339216" y="464472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5399965">
            <a:off x="22309" y="201547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838201">
            <a:off x="8470798" y="2597543"/>
            <a:ext cx="1304760" cy="5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99136" y="2387313"/>
            <a:ext cx="447125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>
            <p:ph type="title"/>
          </p:nvPr>
        </p:nvSpPr>
        <p:spPr>
          <a:xfrm>
            <a:off x="2099050" y="3717025"/>
            <a:ext cx="5035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8" name="Google Shape;288;p26"/>
          <p:cNvSpPr txBox="1"/>
          <p:nvPr>
            <p:ph idx="1" type="subTitle"/>
          </p:nvPr>
        </p:nvSpPr>
        <p:spPr>
          <a:xfrm>
            <a:off x="1257750" y="2065250"/>
            <a:ext cx="66285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5507">
            <a:off x="7821919" y="328215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35812" y="3914600"/>
            <a:ext cx="1285775" cy="12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4">
            <a:off x="83243" y="-420717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35638">
            <a:off x="7544587" y="-558051"/>
            <a:ext cx="615225" cy="1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-334837" y="4405712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>
            <a:off x="7390450" y="4507812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-35">
            <a:off x="1026534" y="4460210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-509683">
            <a:off x="1420910" y="4810784"/>
            <a:ext cx="1088284" cy="4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>
            <p:ph idx="1" type="subTitle"/>
          </p:nvPr>
        </p:nvSpPr>
        <p:spPr>
          <a:xfrm>
            <a:off x="5241325" y="3164100"/>
            <a:ext cx="2593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type="title"/>
          </p:nvPr>
        </p:nvSpPr>
        <p:spPr>
          <a:xfrm>
            <a:off x="4931575" y="1151075"/>
            <a:ext cx="32130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p27"/>
          <p:cNvSpPr/>
          <p:nvPr>
            <p:ph idx="2" type="pic"/>
          </p:nvPr>
        </p:nvSpPr>
        <p:spPr>
          <a:xfrm>
            <a:off x="879525" y="943175"/>
            <a:ext cx="3578100" cy="302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00003">
            <a:off x="7900250" y="-80362"/>
            <a:ext cx="1296225" cy="137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91303" y="3848450"/>
            <a:ext cx="1371800" cy="17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2031" y="225675"/>
            <a:ext cx="1475225" cy="110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8"/>
          <p:cNvGrpSpPr/>
          <p:nvPr/>
        </p:nvGrpSpPr>
        <p:grpSpPr>
          <a:xfrm>
            <a:off x="-285974" y="2"/>
            <a:ext cx="2587700" cy="681050"/>
            <a:chOff x="6556301" y="4462452"/>
            <a:chExt cx="2587700" cy="681050"/>
          </a:xfrm>
        </p:grpSpPr>
        <p:pic>
          <p:nvPicPr>
            <p:cNvPr id="306" name="Google Shape;30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983826">
            <a:off x="7201563" y="4030263"/>
            <a:ext cx="687450" cy="2081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8"/>
          <p:cNvGrpSpPr/>
          <p:nvPr/>
        </p:nvGrpSpPr>
        <p:grpSpPr>
          <a:xfrm>
            <a:off x="8032279" y="4528080"/>
            <a:ext cx="1636800" cy="615425"/>
            <a:chOff x="8032279" y="4528080"/>
            <a:chExt cx="1636800" cy="615425"/>
          </a:xfrm>
        </p:grpSpPr>
        <p:pic>
          <p:nvPicPr>
            <p:cNvPr id="310" name="Google Shape;31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8121192" y="4439167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8964742" y="4439167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" name="Google Shape;312;p28"/>
          <p:cNvPicPr preferRelativeResize="0"/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970650" y="4231037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894388">
            <a:off x="2878988" y="4642025"/>
            <a:ext cx="1150475" cy="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 txBox="1"/>
          <p:nvPr>
            <p:ph idx="1" type="subTitle"/>
          </p:nvPr>
        </p:nvSpPr>
        <p:spPr>
          <a:xfrm>
            <a:off x="871175" y="2509300"/>
            <a:ext cx="26136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871175" y="1683900"/>
            <a:ext cx="2613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1675" y="4630148"/>
            <a:ext cx="1475225" cy="66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3">
            <a:off x="-519862" y="-368893"/>
            <a:ext cx="1236322" cy="158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4">
            <a:off x="4594118" y="-633242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7744" y="4388675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64619">
            <a:off x="-300825" y="4285065"/>
            <a:ext cx="1020826" cy="99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7">
            <a:alphaModFix/>
          </a:blip>
          <a:srcRect b="45818" l="16872" r="25126" t="22308"/>
          <a:stretch/>
        </p:blipFill>
        <p:spPr>
          <a:xfrm flipH="1" rot="5399965">
            <a:off x="-233316" y="1012472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3617954" y="4542380"/>
            <a:ext cx="615425" cy="7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>
            <p:ph type="title"/>
          </p:nvPr>
        </p:nvSpPr>
        <p:spPr>
          <a:xfrm>
            <a:off x="899850" y="858438"/>
            <a:ext cx="34962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29"/>
          <p:cNvSpPr txBox="1"/>
          <p:nvPr>
            <p:ph idx="1" type="subTitle"/>
          </p:nvPr>
        </p:nvSpPr>
        <p:spPr>
          <a:xfrm>
            <a:off x="720000" y="2191663"/>
            <a:ext cx="3855900" cy="20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46679">
            <a:off x="-405350" y="3783646"/>
            <a:ext cx="1657549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9187" y="105825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 b="0" l="0" r="25121" t="0"/>
          <a:stretch/>
        </p:blipFill>
        <p:spPr>
          <a:xfrm rot="5400000">
            <a:off x="7782687" y="-251060"/>
            <a:ext cx="1421600" cy="1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2">
            <a:off x="7197313" y="3815238"/>
            <a:ext cx="726475" cy="22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3840675" y="-188263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8586" y="-4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85">
            <a:off x="2998864" y="4415962"/>
            <a:ext cx="638850" cy="11889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>
            <p:ph type="title"/>
          </p:nvPr>
        </p:nvSpPr>
        <p:spPr>
          <a:xfrm>
            <a:off x="4746575" y="858438"/>
            <a:ext cx="34962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30"/>
          <p:cNvSpPr txBox="1"/>
          <p:nvPr>
            <p:ph idx="1" type="subTitle"/>
          </p:nvPr>
        </p:nvSpPr>
        <p:spPr>
          <a:xfrm>
            <a:off x="4566725" y="2191675"/>
            <a:ext cx="3855900" cy="213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47413">
            <a:off x="-411378" y="3235250"/>
            <a:ext cx="1027075" cy="13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32646">
            <a:off x="7288168" y="4190833"/>
            <a:ext cx="854966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82">
            <a:off x="8428905" y="8"/>
            <a:ext cx="854966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31769">
            <a:off x="7545202" y="3869587"/>
            <a:ext cx="1657400" cy="14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286350" y="4091600"/>
            <a:ext cx="1104925" cy="13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593286">
            <a:off x="3688369" y="-563450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482521">
            <a:off x="-58255" y="-236280"/>
            <a:ext cx="739125" cy="22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0000" y="1014200"/>
            <a:ext cx="77040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34004">
            <a:off x="33469" y="4229633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913936" y="-161951"/>
            <a:ext cx="1479950" cy="13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85037">
            <a:off x="6973444" y="4474850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313" y="4204149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6">
            <a:alphaModFix/>
          </a:blip>
          <a:srcRect b="0" l="0" r="25121" t="0"/>
          <a:stretch/>
        </p:blipFill>
        <p:spPr>
          <a:xfrm rot="-1397391">
            <a:off x="-399500" y="-155723"/>
            <a:ext cx="1428301" cy="13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399983">
            <a:off x="7595999" y="-422759"/>
            <a:ext cx="669525" cy="124599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720000" y="1069250"/>
            <a:ext cx="3181200" cy="353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1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3450" y="4000124"/>
            <a:ext cx="836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84">
            <a:off x="-91157" y="3710683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3296">
            <a:off x="4920319" y="4520875"/>
            <a:ext cx="1475225" cy="11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822250">
            <a:off x="8139113" y="-176001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-669346" y="-230224"/>
            <a:ext cx="1431350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887515">
            <a:off x="-493648" y="868504"/>
            <a:ext cx="1375094" cy="52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8535500" y="1810213"/>
            <a:ext cx="946650" cy="10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4898" y="-230225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661" y="2930121"/>
            <a:ext cx="447125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1" type="subTitle"/>
          </p:nvPr>
        </p:nvSpPr>
        <p:spPr>
          <a:xfrm>
            <a:off x="720000" y="3792175"/>
            <a:ext cx="2351100" cy="68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2"/>
          <p:cNvSpPr txBox="1"/>
          <p:nvPr>
            <p:ph idx="2" type="subTitle"/>
          </p:nvPr>
        </p:nvSpPr>
        <p:spPr>
          <a:xfrm>
            <a:off x="720000" y="3319975"/>
            <a:ext cx="2351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3" type="subTitle"/>
          </p:nvPr>
        </p:nvSpPr>
        <p:spPr>
          <a:xfrm>
            <a:off x="3393923" y="3792175"/>
            <a:ext cx="2351100" cy="68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4" type="subTitle"/>
          </p:nvPr>
        </p:nvSpPr>
        <p:spPr>
          <a:xfrm>
            <a:off x="3393923" y="3319975"/>
            <a:ext cx="2351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5" type="subTitle"/>
          </p:nvPr>
        </p:nvSpPr>
        <p:spPr>
          <a:xfrm>
            <a:off x="6078546" y="3792175"/>
            <a:ext cx="2351100" cy="68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2"/>
          <p:cNvSpPr txBox="1"/>
          <p:nvPr>
            <p:ph idx="6" type="subTitle"/>
          </p:nvPr>
        </p:nvSpPr>
        <p:spPr>
          <a:xfrm>
            <a:off x="6078557" y="3319975"/>
            <a:ext cx="2351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3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8492475" y="3228914"/>
            <a:ext cx="1332600" cy="121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25121" t="0"/>
          <a:stretch/>
        </p:blipFill>
        <p:spPr>
          <a:xfrm>
            <a:off x="6618725" y="4142463"/>
            <a:ext cx="1150475" cy="10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4">
            <a:off x="1150918" y="3972358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73463">
            <a:off x="-353040" y="3729485"/>
            <a:ext cx="1520328" cy="175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26929">
            <a:off x="7381825" y="3763863"/>
            <a:ext cx="1951051" cy="16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99988">
            <a:off x="8428722" y="-289891"/>
            <a:ext cx="990505" cy="144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-213962" y="-177501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71087" y="1722125"/>
            <a:ext cx="1150475" cy="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33"/>
          <p:cNvSpPr txBox="1"/>
          <p:nvPr>
            <p:ph idx="1" type="subTitle"/>
          </p:nvPr>
        </p:nvSpPr>
        <p:spPr>
          <a:xfrm>
            <a:off x="720000" y="2244975"/>
            <a:ext cx="2165100" cy="8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3"/>
          <p:cNvSpPr txBox="1"/>
          <p:nvPr>
            <p:ph idx="2" type="subTitle"/>
          </p:nvPr>
        </p:nvSpPr>
        <p:spPr>
          <a:xfrm>
            <a:off x="720000" y="1772775"/>
            <a:ext cx="2165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33"/>
          <p:cNvSpPr txBox="1"/>
          <p:nvPr>
            <p:ph idx="3" type="subTitle"/>
          </p:nvPr>
        </p:nvSpPr>
        <p:spPr>
          <a:xfrm>
            <a:off x="3489425" y="3611600"/>
            <a:ext cx="2165100" cy="8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3"/>
          <p:cNvSpPr txBox="1"/>
          <p:nvPr>
            <p:ph idx="4" type="subTitle"/>
          </p:nvPr>
        </p:nvSpPr>
        <p:spPr>
          <a:xfrm>
            <a:off x="3489445" y="3139400"/>
            <a:ext cx="2165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6" name="Google Shape;376;p33"/>
          <p:cNvSpPr txBox="1"/>
          <p:nvPr>
            <p:ph idx="5" type="subTitle"/>
          </p:nvPr>
        </p:nvSpPr>
        <p:spPr>
          <a:xfrm>
            <a:off x="6258878" y="2244975"/>
            <a:ext cx="2165100" cy="8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6" type="subTitle"/>
          </p:nvPr>
        </p:nvSpPr>
        <p:spPr>
          <a:xfrm>
            <a:off x="6258896" y="1772775"/>
            <a:ext cx="21651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900001">
            <a:off x="8117876" y="-390524"/>
            <a:ext cx="1499874" cy="14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66547">
            <a:off x="-417424" y="3655275"/>
            <a:ext cx="1701711" cy="14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2070">
            <a:off x="7496588" y="4016020"/>
            <a:ext cx="1508225" cy="134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">
            <a:off x="-139857" y="-63342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399983">
            <a:off x="8487087" y="4137191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363200" y="4436948"/>
            <a:ext cx="1111333" cy="10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-35">
            <a:off x="5749209" y="-131453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8640288" y="978162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-35">
            <a:off x="2791284" y="4820322"/>
            <a:ext cx="1088284" cy="4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9" name="Google Shape;389;p34"/>
          <p:cNvSpPr txBox="1"/>
          <p:nvPr>
            <p:ph idx="1" type="subTitle"/>
          </p:nvPr>
        </p:nvSpPr>
        <p:spPr>
          <a:xfrm>
            <a:off x="715100" y="2134987"/>
            <a:ext cx="206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4"/>
          <p:cNvSpPr txBox="1"/>
          <p:nvPr>
            <p:ph idx="2" type="subTitle"/>
          </p:nvPr>
        </p:nvSpPr>
        <p:spPr>
          <a:xfrm>
            <a:off x="715100" y="166278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34"/>
          <p:cNvSpPr txBox="1"/>
          <p:nvPr>
            <p:ph idx="3" type="subTitle"/>
          </p:nvPr>
        </p:nvSpPr>
        <p:spPr>
          <a:xfrm>
            <a:off x="6357612" y="2134987"/>
            <a:ext cx="206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4"/>
          <p:cNvSpPr txBox="1"/>
          <p:nvPr>
            <p:ph idx="4" type="subTitle"/>
          </p:nvPr>
        </p:nvSpPr>
        <p:spPr>
          <a:xfrm>
            <a:off x="6357612" y="166278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34"/>
          <p:cNvSpPr txBox="1"/>
          <p:nvPr>
            <p:ph idx="5" type="subTitle"/>
          </p:nvPr>
        </p:nvSpPr>
        <p:spPr>
          <a:xfrm>
            <a:off x="1328397" y="3739937"/>
            <a:ext cx="206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4"/>
          <p:cNvSpPr txBox="1"/>
          <p:nvPr>
            <p:ph idx="6" type="subTitle"/>
          </p:nvPr>
        </p:nvSpPr>
        <p:spPr>
          <a:xfrm>
            <a:off x="1328397" y="326773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34"/>
          <p:cNvSpPr txBox="1"/>
          <p:nvPr>
            <p:ph idx="7" type="subTitle"/>
          </p:nvPr>
        </p:nvSpPr>
        <p:spPr>
          <a:xfrm>
            <a:off x="5749194" y="3739938"/>
            <a:ext cx="206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4"/>
          <p:cNvSpPr txBox="1"/>
          <p:nvPr>
            <p:ph idx="8" type="subTitle"/>
          </p:nvPr>
        </p:nvSpPr>
        <p:spPr>
          <a:xfrm>
            <a:off x="5749194" y="326773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8150" y="4045850"/>
            <a:ext cx="1414725" cy="11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3">
            <a:off x="7861137" y="-422759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 rotWithShape="1">
          <a:blip r:embed="rId4">
            <a:alphaModFix/>
          </a:blip>
          <a:srcRect b="0" l="0" r="25121" t="0"/>
          <a:stretch/>
        </p:blipFill>
        <p:spPr>
          <a:xfrm>
            <a:off x="7729275" y="3876414"/>
            <a:ext cx="1414725" cy="129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769388" y="-528500"/>
            <a:ext cx="946650" cy="10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5"/>
          <p:cNvGrpSpPr/>
          <p:nvPr/>
        </p:nvGrpSpPr>
        <p:grpSpPr>
          <a:xfrm>
            <a:off x="-78151" y="1197707"/>
            <a:ext cx="932783" cy="1612404"/>
            <a:chOff x="-78146" y="1197767"/>
            <a:chExt cx="793250" cy="1371325"/>
          </a:xfrm>
        </p:grpSpPr>
        <p:pic>
          <p:nvPicPr>
            <p:cNvPr id="403" name="Google Shape;40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0767" y="1864755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0767" y="1108855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798" y="445465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8818900" y="2516387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699998">
            <a:off x="-367255" y="33368"/>
            <a:ext cx="1335711" cy="15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5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35"/>
          <p:cNvSpPr txBox="1"/>
          <p:nvPr>
            <p:ph idx="1" type="subTitle"/>
          </p:nvPr>
        </p:nvSpPr>
        <p:spPr>
          <a:xfrm>
            <a:off x="2238288" y="1850974"/>
            <a:ext cx="2066400" cy="8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35"/>
          <p:cNvSpPr txBox="1"/>
          <p:nvPr>
            <p:ph idx="2" type="subTitle"/>
          </p:nvPr>
        </p:nvSpPr>
        <p:spPr>
          <a:xfrm>
            <a:off x="2238288" y="137878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1" name="Google Shape;411;p35"/>
          <p:cNvSpPr txBox="1"/>
          <p:nvPr>
            <p:ph idx="3" type="subTitle"/>
          </p:nvPr>
        </p:nvSpPr>
        <p:spPr>
          <a:xfrm>
            <a:off x="4839313" y="1850970"/>
            <a:ext cx="2066400" cy="8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5"/>
          <p:cNvSpPr txBox="1"/>
          <p:nvPr>
            <p:ph idx="4" type="subTitle"/>
          </p:nvPr>
        </p:nvSpPr>
        <p:spPr>
          <a:xfrm>
            <a:off x="4839325" y="1378788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3" name="Google Shape;413;p35"/>
          <p:cNvSpPr txBox="1"/>
          <p:nvPr>
            <p:ph idx="5" type="subTitle"/>
          </p:nvPr>
        </p:nvSpPr>
        <p:spPr>
          <a:xfrm>
            <a:off x="2238288" y="3456599"/>
            <a:ext cx="2066400" cy="8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35"/>
          <p:cNvSpPr txBox="1"/>
          <p:nvPr>
            <p:ph idx="6" type="subTitle"/>
          </p:nvPr>
        </p:nvSpPr>
        <p:spPr>
          <a:xfrm>
            <a:off x="2238285" y="2984413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35"/>
          <p:cNvSpPr txBox="1"/>
          <p:nvPr>
            <p:ph idx="7" type="subTitle"/>
          </p:nvPr>
        </p:nvSpPr>
        <p:spPr>
          <a:xfrm>
            <a:off x="4839313" y="3456631"/>
            <a:ext cx="2066400" cy="8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35"/>
          <p:cNvSpPr txBox="1"/>
          <p:nvPr>
            <p:ph idx="8" type="subTitle"/>
          </p:nvPr>
        </p:nvSpPr>
        <p:spPr>
          <a:xfrm>
            <a:off x="4839306" y="2984413"/>
            <a:ext cx="2066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9" name="Google Shape;419;p36"/>
          <p:cNvSpPr txBox="1"/>
          <p:nvPr>
            <p:ph idx="1" type="subTitle"/>
          </p:nvPr>
        </p:nvSpPr>
        <p:spPr>
          <a:xfrm>
            <a:off x="715100" y="167150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6"/>
          <p:cNvSpPr txBox="1"/>
          <p:nvPr>
            <p:ph idx="2" type="subTitle"/>
          </p:nvPr>
        </p:nvSpPr>
        <p:spPr>
          <a:xfrm>
            <a:off x="715100" y="119930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1" name="Google Shape;421;p36"/>
          <p:cNvSpPr txBox="1"/>
          <p:nvPr>
            <p:ph idx="3" type="subTitle"/>
          </p:nvPr>
        </p:nvSpPr>
        <p:spPr>
          <a:xfrm>
            <a:off x="715100" y="285365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6"/>
          <p:cNvSpPr txBox="1"/>
          <p:nvPr>
            <p:ph idx="4" type="subTitle"/>
          </p:nvPr>
        </p:nvSpPr>
        <p:spPr>
          <a:xfrm>
            <a:off x="715100" y="238145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36"/>
          <p:cNvSpPr txBox="1"/>
          <p:nvPr>
            <p:ph idx="5" type="subTitle"/>
          </p:nvPr>
        </p:nvSpPr>
        <p:spPr>
          <a:xfrm>
            <a:off x="6388500" y="403580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6"/>
          <p:cNvSpPr txBox="1"/>
          <p:nvPr>
            <p:ph idx="6" type="subTitle"/>
          </p:nvPr>
        </p:nvSpPr>
        <p:spPr>
          <a:xfrm>
            <a:off x="6388500" y="356360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5" name="Google Shape;425;p36"/>
          <p:cNvSpPr txBox="1"/>
          <p:nvPr>
            <p:ph idx="7" type="subTitle"/>
          </p:nvPr>
        </p:nvSpPr>
        <p:spPr>
          <a:xfrm>
            <a:off x="715100" y="403580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6"/>
          <p:cNvSpPr txBox="1"/>
          <p:nvPr>
            <p:ph idx="8" type="subTitle"/>
          </p:nvPr>
        </p:nvSpPr>
        <p:spPr>
          <a:xfrm>
            <a:off x="715100" y="356360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7" name="Google Shape;427;p36"/>
          <p:cNvSpPr txBox="1"/>
          <p:nvPr>
            <p:ph idx="9" type="subTitle"/>
          </p:nvPr>
        </p:nvSpPr>
        <p:spPr>
          <a:xfrm>
            <a:off x="6388500" y="167150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6"/>
          <p:cNvSpPr txBox="1"/>
          <p:nvPr>
            <p:ph idx="13" type="subTitle"/>
          </p:nvPr>
        </p:nvSpPr>
        <p:spPr>
          <a:xfrm>
            <a:off x="6388500" y="119930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9" name="Google Shape;429;p36"/>
          <p:cNvSpPr txBox="1"/>
          <p:nvPr>
            <p:ph idx="14" type="subTitle"/>
          </p:nvPr>
        </p:nvSpPr>
        <p:spPr>
          <a:xfrm>
            <a:off x="6388500" y="2853650"/>
            <a:ext cx="203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6"/>
          <p:cNvSpPr txBox="1"/>
          <p:nvPr>
            <p:ph idx="15" type="subTitle"/>
          </p:nvPr>
        </p:nvSpPr>
        <p:spPr>
          <a:xfrm>
            <a:off x="6388500" y="2381450"/>
            <a:ext cx="20355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31" name="Google Shape;4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147" y="4256222"/>
            <a:ext cx="992150" cy="1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">
            <a:off x="7683081" y="78002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0098" y="39505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148850" y="390987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2367">
            <a:off x="7962600" y="4410639"/>
            <a:ext cx="1404918" cy="1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67002">
            <a:off x="-135038" y="-396576"/>
            <a:ext cx="615225" cy="1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 rotWithShape="1">
          <a:blip r:embed="rId8">
            <a:alphaModFix/>
          </a:blip>
          <a:srcRect b="45818" l="16872" r="25126" t="22308"/>
          <a:stretch/>
        </p:blipFill>
        <p:spPr>
          <a:xfrm flipH="1" rot="5399965">
            <a:off x="-320216" y="3902822"/>
            <a:ext cx="1088284" cy="409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6"/>
          <p:cNvGrpSpPr/>
          <p:nvPr/>
        </p:nvGrpSpPr>
        <p:grpSpPr>
          <a:xfrm>
            <a:off x="5368929" y="4790805"/>
            <a:ext cx="1658700" cy="615425"/>
            <a:chOff x="2750604" y="4745742"/>
            <a:chExt cx="1658700" cy="615425"/>
          </a:xfrm>
        </p:grpSpPr>
        <p:pic>
          <p:nvPicPr>
            <p:cNvPr id="439" name="Google Shape;439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2839517" y="4656830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5400000">
              <a:off x="3704967" y="4656830"/>
              <a:ext cx="615425" cy="793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27923">
            <a:off x="-420300" y="443275"/>
            <a:ext cx="1679150" cy="1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31138">
            <a:off x="657919" y="-76817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463" y="405507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9418265">
            <a:off x="7077700" y="-323895"/>
            <a:ext cx="1926549" cy="1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399983">
            <a:off x="211562" y="4040266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 rotWithShape="1">
          <a:blip r:embed="rId7">
            <a:alphaModFix/>
          </a:blip>
          <a:srcRect b="45818" l="16872" r="25126" t="22308"/>
          <a:stretch/>
        </p:blipFill>
        <p:spPr>
          <a:xfrm flipH="1" rot="10799965">
            <a:off x="1986584" y="4678897"/>
            <a:ext cx="1088284" cy="4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4279" y="3062200"/>
            <a:ext cx="1610243" cy="12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 rotWithShape="1">
          <a:blip r:embed="rId9">
            <a:alphaModFix/>
          </a:blip>
          <a:srcRect b="0" l="23733" r="0" t="0"/>
          <a:stretch/>
        </p:blipFill>
        <p:spPr>
          <a:xfrm rot="-5400000">
            <a:off x="4106525" y="-309275"/>
            <a:ext cx="627725" cy="10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331437">
            <a:off x="60400" y="3340992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7">
            <a:alphaModFix/>
          </a:blip>
          <a:srcRect b="45818" l="16872" r="25126" t="22308"/>
          <a:stretch/>
        </p:blipFill>
        <p:spPr>
          <a:xfrm flipH="1" rot="-900034">
            <a:off x="6653535" y="4458359"/>
            <a:ext cx="1088284" cy="4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>
            <p:ph hasCustomPrompt="1" type="title"/>
          </p:nvPr>
        </p:nvSpPr>
        <p:spPr>
          <a:xfrm>
            <a:off x="1767713" y="1047525"/>
            <a:ext cx="2884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3" name="Google Shape;453;p37"/>
          <p:cNvSpPr txBox="1"/>
          <p:nvPr>
            <p:ph idx="1" type="subTitle"/>
          </p:nvPr>
        </p:nvSpPr>
        <p:spPr>
          <a:xfrm>
            <a:off x="5021588" y="1131813"/>
            <a:ext cx="2354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37"/>
          <p:cNvSpPr txBox="1"/>
          <p:nvPr>
            <p:ph hasCustomPrompt="1" idx="2" type="title"/>
          </p:nvPr>
        </p:nvSpPr>
        <p:spPr>
          <a:xfrm>
            <a:off x="1767713" y="2233888"/>
            <a:ext cx="2884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5" name="Google Shape;455;p37"/>
          <p:cNvSpPr txBox="1"/>
          <p:nvPr>
            <p:ph idx="3" type="subTitle"/>
          </p:nvPr>
        </p:nvSpPr>
        <p:spPr>
          <a:xfrm>
            <a:off x="5021588" y="2318175"/>
            <a:ext cx="2354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37"/>
          <p:cNvSpPr txBox="1"/>
          <p:nvPr>
            <p:ph hasCustomPrompt="1" idx="4" type="title"/>
          </p:nvPr>
        </p:nvSpPr>
        <p:spPr>
          <a:xfrm>
            <a:off x="1767713" y="3420250"/>
            <a:ext cx="2884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7" name="Google Shape;457;p37"/>
          <p:cNvSpPr txBox="1"/>
          <p:nvPr>
            <p:ph idx="5" type="subTitle"/>
          </p:nvPr>
        </p:nvSpPr>
        <p:spPr>
          <a:xfrm>
            <a:off x="5021588" y="3504538"/>
            <a:ext cx="2354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06480">
            <a:off x="6122194" y="-239960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9538" y="4471913"/>
            <a:ext cx="1017875" cy="11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475" y="4319029"/>
            <a:ext cx="1066675" cy="104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2650" y="3489045"/>
            <a:ext cx="1594800" cy="19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17">
            <a:off x="8300849" y="749818"/>
            <a:ext cx="1256927" cy="189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3879">
            <a:off x="-48975" y="589053"/>
            <a:ext cx="730301" cy="135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02366">
            <a:off x="-173375" y="176649"/>
            <a:ext cx="836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7427" y="806525"/>
            <a:ext cx="379075" cy="3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10">
            <a:alphaModFix amt="63000"/>
          </a:blip>
          <a:stretch>
            <a:fillRect/>
          </a:stretch>
        </p:blipFill>
        <p:spPr>
          <a:xfrm>
            <a:off x="8540725" y="2244890"/>
            <a:ext cx="311000" cy="3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 rotWithShape="1">
          <a:blip r:embed="rId11">
            <a:alphaModFix/>
          </a:blip>
          <a:srcRect b="0" l="23733" r="0" t="0"/>
          <a:stretch/>
        </p:blipFill>
        <p:spPr>
          <a:xfrm rot="-5400000">
            <a:off x="4211727" y="4434583"/>
            <a:ext cx="631174" cy="106666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>
            <p:ph hasCustomPrompt="1" type="title"/>
          </p:nvPr>
        </p:nvSpPr>
        <p:spPr>
          <a:xfrm>
            <a:off x="1591663" y="1604500"/>
            <a:ext cx="2331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0" name="Google Shape;470;p38"/>
          <p:cNvSpPr txBox="1"/>
          <p:nvPr>
            <p:ph idx="1" type="subTitle"/>
          </p:nvPr>
        </p:nvSpPr>
        <p:spPr>
          <a:xfrm>
            <a:off x="1591663" y="3421250"/>
            <a:ext cx="2331900" cy="82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8"/>
          <p:cNvSpPr txBox="1"/>
          <p:nvPr>
            <p:ph idx="2" type="subTitle"/>
          </p:nvPr>
        </p:nvSpPr>
        <p:spPr>
          <a:xfrm>
            <a:off x="1591663" y="2949050"/>
            <a:ext cx="23319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2" name="Google Shape;472;p38"/>
          <p:cNvSpPr txBox="1"/>
          <p:nvPr>
            <p:ph idx="3"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" name="Google Shape;473;p38"/>
          <p:cNvSpPr txBox="1"/>
          <p:nvPr>
            <p:ph hasCustomPrompt="1" idx="4" type="title"/>
          </p:nvPr>
        </p:nvSpPr>
        <p:spPr>
          <a:xfrm>
            <a:off x="5220438" y="1604500"/>
            <a:ext cx="2331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4" name="Google Shape;474;p38"/>
          <p:cNvSpPr txBox="1"/>
          <p:nvPr>
            <p:ph idx="5" type="subTitle"/>
          </p:nvPr>
        </p:nvSpPr>
        <p:spPr>
          <a:xfrm>
            <a:off x="5220438" y="3421250"/>
            <a:ext cx="2331900" cy="82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38"/>
          <p:cNvSpPr txBox="1"/>
          <p:nvPr>
            <p:ph idx="6" type="subTitle"/>
          </p:nvPr>
        </p:nvSpPr>
        <p:spPr>
          <a:xfrm>
            <a:off x="5220438" y="2949050"/>
            <a:ext cx="23319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12533">
            <a:off x="7848093" y="4282332"/>
            <a:ext cx="854965" cy="159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8682">
            <a:off x="8469990" y="3889980"/>
            <a:ext cx="1119370" cy="143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 txBox="1"/>
          <p:nvPr/>
        </p:nvSpPr>
        <p:spPr>
          <a:xfrm>
            <a:off x="713100" y="4183225"/>
            <a:ext cx="7715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80" name="Google Shape;480;p39"/>
          <p:cNvGrpSpPr/>
          <p:nvPr/>
        </p:nvGrpSpPr>
        <p:grpSpPr>
          <a:xfrm>
            <a:off x="-441732" y="-79147"/>
            <a:ext cx="2333846" cy="614239"/>
            <a:chOff x="6556301" y="4462452"/>
            <a:chExt cx="2587700" cy="681050"/>
          </a:xfrm>
        </p:grpSpPr>
        <p:pic>
          <p:nvPicPr>
            <p:cNvPr id="481" name="Google Shape;481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420519">
            <a:off x="-217676" y="4183966"/>
            <a:ext cx="1241458" cy="140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200311">
            <a:off x="7669600" y="-832350"/>
            <a:ext cx="700250" cy="21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10">
            <a:alphaModFix amt="63000"/>
          </a:blip>
          <a:stretch>
            <a:fillRect/>
          </a:stretch>
        </p:blipFill>
        <p:spPr>
          <a:xfrm>
            <a:off x="8428800" y="298587"/>
            <a:ext cx="455037" cy="4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899999">
            <a:off x="-297363" y="1768876"/>
            <a:ext cx="734275" cy="9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3661650" y="-441900"/>
            <a:ext cx="1639650" cy="7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9"/>
          <p:cNvSpPr txBox="1"/>
          <p:nvPr>
            <p:ph type="ctrTitle"/>
          </p:nvPr>
        </p:nvSpPr>
        <p:spPr>
          <a:xfrm>
            <a:off x="4869925" y="682875"/>
            <a:ext cx="34071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4866050" y="1848975"/>
            <a:ext cx="34149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0" name="Google Shape;490;p39"/>
          <p:cNvSpPr txBox="1"/>
          <p:nvPr>
            <p:ph idx="2" type="subTitle"/>
          </p:nvPr>
        </p:nvSpPr>
        <p:spPr>
          <a:xfrm>
            <a:off x="4862125" y="3054500"/>
            <a:ext cx="3414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66652" y="119927"/>
            <a:ext cx="1629275" cy="1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9083">
            <a:off x="7954469" y="408990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200" y="3993996"/>
            <a:ext cx="1350900" cy="132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13879">
            <a:off x="4300" y="1161203"/>
            <a:ext cx="730301" cy="135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1">
            <a:off x="7753875" y="-280101"/>
            <a:ext cx="836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399983">
            <a:off x="1003337" y="4320266"/>
            <a:ext cx="669525" cy="124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452" y="4608500"/>
            <a:ext cx="379075" cy="3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1961100" y="4382040"/>
            <a:ext cx="311000" cy="31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9450">
            <a:off x="8300722" y="3802088"/>
            <a:ext cx="1412915" cy="1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667" y="-76795"/>
            <a:ext cx="615425" cy="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4">
            <a:alphaModFix/>
          </a:blip>
          <a:srcRect b="0" l="0" r="25121" t="0"/>
          <a:stretch/>
        </p:blipFill>
        <p:spPr>
          <a:xfrm rot="5400000">
            <a:off x="7627787" y="4657287"/>
            <a:ext cx="1150475" cy="10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62598">
            <a:off x="7712818" y="46377"/>
            <a:ext cx="1842190" cy="52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04324">
            <a:off x="-358412" y="4087789"/>
            <a:ext cx="1268850" cy="12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7">
            <a:alphaModFix/>
          </a:blip>
          <a:srcRect b="0" l="23733" r="0" t="0"/>
          <a:stretch/>
        </p:blipFill>
        <p:spPr>
          <a:xfrm rot="9900000">
            <a:off x="-150298" y="291758"/>
            <a:ext cx="631173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7833833">
            <a:off x="7990412" y="405774"/>
            <a:ext cx="1529576" cy="13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865500" y="1940025"/>
            <a:ext cx="3563400" cy="83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4865500" y="1467825"/>
            <a:ext cx="3563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4865500" y="3596425"/>
            <a:ext cx="3563400" cy="83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4865500" y="3124225"/>
            <a:ext cx="3563400" cy="47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1"/>
          <p:cNvPicPr preferRelativeResize="0"/>
          <p:nvPr/>
        </p:nvPicPr>
        <p:blipFill rotWithShape="1">
          <a:blip r:embed="rId2">
            <a:alphaModFix/>
          </a:blip>
          <a:srcRect b="0" l="0" r="25121" t="0"/>
          <a:stretch/>
        </p:blipFill>
        <p:spPr>
          <a:xfrm>
            <a:off x="7701000" y="3822877"/>
            <a:ext cx="1443000" cy="1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">
            <a:off x="-30776" y="-76174"/>
            <a:ext cx="1045626" cy="194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0302">
            <a:off x="-734529" y="3891873"/>
            <a:ext cx="2262483" cy="19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932063" y="-340951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688" y="4442163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813568">
            <a:off x="7648175" y="-374075"/>
            <a:ext cx="1679150" cy="1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98">
            <a:off x="-550275" y="842304"/>
            <a:ext cx="1150474" cy="121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b="45818" l="16872" r="25126" t="22308"/>
          <a:stretch/>
        </p:blipFill>
        <p:spPr>
          <a:xfrm flipH="1" rot="-7967452">
            <a:off x="1285984" y="4666422"/>
            <a:ext cx="1088283" cy="40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198131">
            <a:off x="5832848" y="4269454"/>
            <a:ext cx="1320949" cy="152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">
            <a:off x="-185032" y="271583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0" y="1039867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5309">
            <a:off x="4080137" y="-165594"/>
            <a:ext cx="1515425" cy="42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80552" y="4270173"/>
            <a:ext cx="1150475" cy="112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798" y="1665496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100000">
            <a:off x="8691529" y="1872017"/>
            <a:ext cx="615425" cy="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500000">
            <a:off x="8502329" y="4636580"/>
            <a:ext cx="615425" cy="7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166178" y="-23453"/>
            <a:ext cx="977825" cy="9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5898650" y="4540200"/>
            <a:ext cx="1314500" cy="128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6556301" y="4462452"/>
            <a:ext cx="2587700" cy="681050"/>
            <a:chOff x="6556301" y="4462452"/>
            <a:chExt cx="2587700" cy="681050"/>
          </a:xfrm>
        </p:grpSpPr>
        <p:pic>
          <p:nvPicPr>
            <p:cNvPr id="70" name="Google Shape;7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37427">
            <a:off x="8426670" y="535498"/>
            <a:ext cx="1175160" cy="124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263638" y="160138"/>
            <a:ext cx="1156525" cy="8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7">
            <a:alphaModFix/>
          </a:blip>
          <a:srcRect b="18079" l="50394" r="0" t="0"/>
          <a:stretch/>
        </p:blipFill>
        <p:spPr>
          <a:xfrm rot="-836825">
            <a:off x="-218116" y="3993004"/>
            <a:ext cx="890133" cy="161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2923" y="4848950"/>
            <a:ext cx="447125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78996">
            <a:off x="155513" y="-24632"/>
            <a:ext cx="1763874" cy="3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687800" y="1533525"/>
            <a:ext cx="37362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0788" y="814700"/>
            <a:ext cx="1150475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8013">
            <a:off x="-873831" y="608765"/>
            <a:ext cx="1842190" cy="5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7911875" y="4360925"/>
            <a:ext cx="1615504" cy="146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8"/>
          <p:cNvGrpSpPr/>
          <p:nvPr/>
        </p:nvGrpSpPr>
        <p:grpSpPr>
          <a:xfrm rot="-5400000">
            <a:off x="7509626" y="3553127"/>
            <a:ext cx="2587700" cy="681050"/>
            <a:chOff x="6556301" y="4462452"/>
            <a:chExt cx="2587700" cy="681050"/>
          </a:xfrm>
        </p:grpSpPr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83">
              <a:off x="8169764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17">
              <a:off x="6849489" y="4169266"/>
              <a:ext cx="681050" cy="1267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" name="Google Shape;8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399984">
            <a:off x="631818" y="-408317"/>
            <a:ext cx="854965" cy="15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7">
            <a:alphaModFix/>
          </a:blip>
          <a:srcRect b="0" l="0" r="25121" t="0"/>
          <a:stretch/>
        </p:blipFill>
        <p:spPr>
          <a:xfrm rot="5400000">
            <a:off x="7746373" y="20224"/>
            <a:ext cx="1426324" cy="1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99166" y="3653399"/>
            <a:ext cx="125984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9">
            <a:alphaModFix/>
          </a:blip>
          <a:srcRect b="0" l="23733" r="0" t="0"/>
          <a:stretch/>
        </p:blipFill>
        <p:spPr>
          <a:xfrm rot="5400000">
            <a:off x="339102" y="4294583"/>
            <a:ext cx="631174" cy="10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60688" y="1907632"/>
            <a:ext cx="415890" cy="42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185" y="2449632"/>
            <a:ext cx="415890" cy="4277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>
            <p:ph type="title"/>
          </p:nvPr>
        </p:nvSpPr>
        <p:spPr>
          <a:xfrm>
            <a:off x="715063" y="3292225"/>
            <a:ext cx="77139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847125" y="0"/>
            <a:ext cx="2558326" cy="809657"/>
            <a:chOff x="847125" y="0"/>
            <a:chExt cx="2558326" cy="809657"/>
          </a:xfrm>
        </p:grpSpPr>
        <p:pic>
          <p:nvPicPr>
            <p:cNvPr id="95" name="Google Shape;95;p9"/>
            <p:cNvPicPr preferRelativeResize="0"/>
            <p:nvPr/>
          </p:nvPicPr>
          <p:blipFill rotWithShape="1">
            <a:blip r:embed="rId2">
              <a:alphaModFix/>
            </a:blip>
            <a:srcRect b="45817" l="0" r="25121" t="0"/>
            <a:stretch/>
          </p:blipFill>
          <p:spPr>
            <a:xfrm flipH="1" rot="10800000">
              <a:off x="847125" y="112982"/>
              <a:ext cx="1404925" cy="6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 rotWithShape="1">
            <a:blip r:embed="rId2">
              <a:alphaModFix/>
            </a:blip>
            <a:srcRect b="45818" l="16872" r="25126" t="22308"/>
            <a:stretch/>
          </p:blipFill>
          <p:spPr>
            <a:xfrm flipH="1" rot="10001372">
              <a:off x="2284609" y="119772"/>
              <a:ext cx="1088284" cy="409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9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301875" y="4397223"/>
            <a:ext cx="1683900" cy="153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0466" y="4397225"/>
            <a:ext cx="1285284" cy="8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811899">
            <a:off x="-190701" y="-346450"/>
            <a:ext cx="1219299" cy="150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23538">
            <a:off x="-292764" y="4037292"/>
            <a:ext cx="1106530" cy="14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07813" y="-463588"/>
            <a:ext cx="1037875" cy="1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2293" y="4848826"/>
            <a:ext cx="610725" cy="6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4793450" y="4833650"/>
            <a:ext cx="455037" cy="46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 txBox="1"/>
          <p:nvPr>
            <p:ph type="title"/>
          </p:nvPr>
        </p:nvSpPr>
        <p:spPr>
          <a:xfrm>
            <a:off x="663606" y="1097663"/>
            <a:ext cx="36750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9"/>
          <p:cNvSpPr txBox="1"/>
          <p:nvPr>
            <p:ph idx="1" type="subTitle"/>
          </p:nvPr>
        </p:nvSpPr>
        <p:spPr>
          <a:xfrm>
            <a:off x="663606" y="3045638"/>
            <a:ext cx="3675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type="title"/>
          </p:nvPr>
        </p:nvSpPr>
        <p:spPr>
          <a:xfrm>
            <a:off x="4976200" y="3417525"/>
            <a:ext cx="34527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9925" y="4239317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88" y="1143774"/>
            <a:ext cx="1242150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43993">
            <a:off x="-149073" y="-444439"/>
            <a:ext cx="1169078" cy="1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713" y="-268575"/>
            <a:ext cx="1150475" cy="8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ondrina Solid"/>
              <a:buNone/>
              <a:defRPr sz="3500">
                <a:solidFill>
                  <a:schemeClr val="accen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●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○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■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●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○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■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●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○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a"/>
              <a:buChar char="■"/>
              <a:defRPr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tudiant.u-pem.fr/~berachem.markria/zoo-bera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75.jpg"/><Relationship Id="rId5" Type="http://schemas.openxmlformats.org/officeDocument/2006/relationships/image" Target="../media/image74.png"/><Relationship Id="rId6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1.png"/><Relationship Id="rId6" Type="http://schemas.openxmlformats.org/officeDocument/2006/relationships/image" Target="../media/image73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34.png"/><Relationship Id="rId5" Type="http://schemas.openxmlformats.org/officeDocument/2006/relationships/image" Target="../media/image72.jpg"/><Relationship Id="rId6" Type="http://schemas.openxmlformats.org/officeDocument/2006/relationships/image" Target="../media/image76.jpg"/><Relationship Id="rId7" Type="http://schemas.openxmlformats.org/officeDocument/2006/relationships/image" Target="../media/image16.png"/><Relationship Id="rId8" Type="http://schemas.openxmlformats.org/officeDocument/2006/relationships/image" Target="../media/image38.png"/><Relationship Id="rId11" Type="http://schemas.openxmlformats.org/officeDocument/2006/relationships/image" Target="../media/image48.png"/><Relationship Id="rId10" Type="http://schemas.openxmlformats.org/officeDocument/2006/relationships/image" Target="../media/image53.png"/><Relationship Id="rId12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59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Relationship Id="rId7" Type="http://schemas.openxmlformats.org/officeDocument/2006/relationships/image" Target="../media/image60.png"/><Relationship Id="rId8" Type="http://schemas.openxmlformats.org/officeDocument/2006/relationships/image" Target="../media/image67.png"/><Relationship Id="rId11" Type="http://schemas.openxmlformats.org/officeDocument/2006/relationships/image" Target="../media/image61.png"/><Relationship Id="rId10" Type="http://schemas.openxmlformats.org/officeDocument/2006/relationships/image" Target="../media/image56.png"/><Relationship Id="rId12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68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CE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 txBox="1"/>
          <p:nvPr>
            <p:ph type="ctrTitle"/>
          </p:nvPr>
        </p:nvSpPr>
        <p:spPr>
          <a:xfrm>
            <a:off x="763013" y="1001988"/>
            <a:ext cx="41211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34302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Zoo-ggle</a:t>
            </a:r>
            <a:endParaRPr sz="8400">
              <a:solidFill>
                <a:schemeClr val="accent1"/>
              </a:solidFill>
            </a:endParaRPr>
          </a:p>
        </p:txBody>
      </p:sp>
      <p:sp>
        <p:nvSpPr>
          <p:cNvPr id="514" name="Google Shape;514;p42"/>
          <p:cNvSpPr txBox="1"/>
          <p:nvPr>
            <p:ph idx="1" type="subTitle"/>
          </p:nvPr>
        </p:nvSpPr>
        <p:spPr>
          <a:xfrm>
            <a:off x="661900" y="3590800"/>
            <a:ext cx="4121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jeu </a:t>
            </a:r>
            <a:r>
              <a:rPr lang="en"/>
              <a:t>Boggle orienté animaux.</a:t>
            </a: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24" y="155983"/>
            <a:ext cx="2638975" cy="33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600" y="606922"/>
            <a:ext cx="1472675" cy="21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66400" y="1002000"/>
            <a:ext cx="4057650" cy="35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9121">
            <a:off x="7003000" y="2935359"/>
            <a:ext cx="2304450" cy="23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5814877" y="3786118"/>
            <a:ext cx="1293976" cy="188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7">
            <a:alphaModFix/>
          </a:blip>
          <a:srcRect b="79101" l="0" r="0" t="0"/>
          <a:stretch/>
        </p:blipFill>
        <p:spPr>
          <a:xfrm>
            <a:off x="789575" y="4047125"/>
            <a:ext cx="4068000" cy="1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8">
            <a:alphaModFix/>
          </a:blip>
          <a:srcRect b="49137" l="0" r="0" t="0"/>
          <a:stretch/>
        </p:blipFill>
        <p:spPr>
          <a:xfrm>
            <a:off x="2073988" y="861567"/>
            <a:ext cx="1296925" cy="67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2216">
            <a:off x="6169283" y="792971"/>
            <a:ext cx="981983" cy="142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4254">
            <a:off x="6731424" y="672225"/>
            <a:ext cx="1915747" cy="22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1"/>
          <p:cNvSpPr txBox="1"/>
          <p:nvPr>
            <p:ph type="title"/>
          </p:nvPr>
        </p:nvSpPr>
        <p:spPr>
          <a:xfrm>
            <a:off x="899850" y="858438"/>
            <a:ext cx="34962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Moteur de jeu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74" name="Google Shape;674;p51"/>
          <p:cNvSpPr txBox="1"/>
          <p:nvPr>
            <p:ph idx="1" type="subTitle"/>
          </p:nvPr>
        </p:nvSpPr>
        <p:spPr>
          <a:xfrm>
            <a:off x="720000" y="2191663"/>
            <a:ext cx="38559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La partie obligatoire du C est 100% terminée. Toutes les fonctions demandées sont implémentées avec un bonus réalisé (solve).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51"/>
          <p:cNvPicPr preferRelativeResize="0"/>
          <p:nvPr/>
        </p:nvPicPr>
        <p:blipFill rotWithShape="1">
          <a:blip r:embed="rId5">
            <a:alphaModFix/>
          </a:blip>
          <a:srcRect b="78807" l="0" r="3474" t="0"/>
          <a:stretch/>
        </p:blipFill>
        <p:spPr>
          <a:xfrm flipH="1">
            <a:off x="857150" y="2112525"/>
            <a:ext cx="3581600" cy="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925" y="1404054"/>
            <a:ext cx="2335401" cy="23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84488" y="744563"/>
            <a:ext cx="946650" cy="10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825" y="2280115"/>
            <a:ext cx="1404919" cy="1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37613">
            <a:off x="521578" y="858454"/>
            <a:ext cx="2144969" cy="18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>
            <p:ph type="title"/>
          </p:nvPr>
        </p:nvSpPr>
        <p:spPr>
          <a:xfrm>
            <a:off x="4746575" y="396199"/>
            <a:ext cx="34962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java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2"/>
                </a:solidFill>
              </a:rPr>
              <a:t>La création de dictionnaire</a:t>
            </a:r>
            <a:endParaRPr sz="2600"/>
          </a:p>
        </p:txBody>
      </p:sp>
      <p:sp>
        <p:nvSpPr>
          <p:cNvPr id="685" name="Google Shape;685;p52"/>
          <p:cNvSpPr txBox="1"/>
          <p:nvPr>
            <p:ph idx="1" type="subTitle"/>
          </p:nvPr>
        </p:nvSpPr>
        <p:spPr>
          <a:xfrm>
            <a:off x="4566725" y="2191675"/>
            <a:ext cx="3855900" cy="21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La partie obligatoire du JAVA est 100% terminée. Toutes les commandes demandées sont implémentées. Le projet compte 4 classes et 4 fichiers de données afin de fonctionner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52"/>
          <p:cNvPicPr preferRelativeResize="0"/>
          <p:nvPr/>
        </p:nvPicPr>
        <p:blipFill rotWithShape="1">
          <a:blip r:embed="rId6">
            <a:alphaModFix/>
          </a:blip>
          <a:srcRect b="78807" l="0" r="3474" t="0"/>
          <a:stretch/>
        </p:blipFill>
        <p:spPr>
          <a:xfrm flipH="1">
            <a:off x="4703875" y="2112525"/>
            <a:ext cx="3581600" cy="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275" y="1273548"/>
            <a:ext cx="2461800" cy="23079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2216">
            <a:off x="6169283" y="792971"/>
            <a:ext cx="981983" cy="142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4254">
            <a:off x="6731424" y="672225"/>
            <a:ext cx="1915747" cy="22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 txBox="1"/>
          <p:nvPr>
            <p:ph type="title"/>
          </p:nvPr>
        </p:nvSpPr>
        <p:spPr>
          <a:xfrm>
            <a:off x="392450" y="900551"/>
            <a:ext cx="34962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Gestion des utilisateurs</a:t>
            </a:r>
            <a:r>
              <a:rPr lang="en" sz="2500"/>
              <a:t> 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2"/>
                </a:solidFill>
              </a:rPr>
              <a:t>Site Web &amp; BDD</a:t>
            </a:r>
            <a:endParaRPr sz="4600">
              <a:solidFill>
                <a:schemeClr val="accent2"/>
              </a:solidFill>
            </a:endParaRPr>
          </a:p>
        </p:txBody>
      </p:sp>
      <p:sp>
        <p:nvSpPr>
          <p:cNvPr id="695" name="Google Shape;695;p53"/>
          <p:cNvSpPr txBox="1"/>
          <p:nvPr>
            <p:ph idx="1" type="subTitle"/>
          </p:nvPr>
        </p:nvSpPr>
        <p:spPr>
          <a:xfrm>
            <a:off x="226450" y="2428875"/>
            <a:ext cx="3617400" cy="1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Zoo-ggle </a:t>
            </a:r>
            <a:r>
              <a:rPr lang="en" sz="1500"/>
              <a:t>est jouable en ligne. Chaque utilisateur peut créer et se connecter à un compte avec une vérification 2FA par mail. </a:t>
            </a:r>
            <a:r>
              <a:rPr lang="en" sz="1500"/>
              <a:t>Tous</a:t>
            </a:r>
            <a:r>
              <a:rPr lang="en" sz="1500"/>
              <a:t> les utilisateurs peuvent créer ou rejoindre une partie.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53"/>
          <p:cNvPicPr preferRelativeResize="0"/>
          <p:nvPr/>
        </p:nvPicPr>
        <p:blipFill rotWithShape="1">
          <a:blip r:embed="rId5">
            <a:alphaModFix/>
          </a:blip>
          <a:srcRect b="78807" l="0" r="3474" t="0"/>
          <a:stretch/>
        </p:blipFill>
        <p:spPr>
          <a:xfrm flipH="1">
            <a:off x="349750" y="2252963"/>
            <a:ext cx="3581600" cy="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298" y="1576775"/>
            <a:ext cx="5012626" cy="2170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8" name="Google Shape;69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9487" y="3074825"/>
            <a:ext cx="1344525" cy="13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4"/>
          <p:cNvSpPr txBox="1"/>
          <p:nvPr>
            <p:ph type="title"/>
          </p:nvPr>
        </p:nvSpPr>
        <p:spPr>
          <a:xfrm>
            <a:off x="2391900" y="1942150"/>
            <a:ext cx="43602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705" name="Google Shape;705;p54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Jetons un oeil</a:t>
            </a:r>
            <a:endParaRPr/>
          </a:p>
        </p:txBody>
      </p:sp>
      <p:sp>
        <p:nvSpPr>
          <p:cNvPr id="706" name="Google Shape;706;p54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  <p:pic>
        <p:nvPicPr>
          <p:cNvPr id="707" name="Google Shape;707;p54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5"/>
          <p:cNvSpPr txBox="1"/>
          <p:nvPr>
            <p:ph type="title"/>
          </p:nvPr>
        </p:nvSpPr>
        <p:spPr>
          <a:xfrm>
            <a:off x="2449725" y="1380400"/>
            <a:ext cx="44259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Moteur de jeu </a:t>
            </a:r>
            <a:r>
              <a:rPr lang="en"/>
              <a:t>(C)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Dictionnaire (JAVA)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: </a:t>
            </a:r>
            <a:r>
              <a:rPr lang="en" sz="5600" u="sng">
                <a:solidFill>
                  <a:schemeClr val="hlink"/>
                </a:solidFill>
                <a:hlinkClick r:id="rId3"/>
              </a:rPr>
              <a:t>Zoo-ggle</a:t>
            </a:r>
            <a:endParaRPr sz="5600"/>
          </a:p>
        </p:txBody>
      </p:sp>
      <p:pic>
        <p:nvPicPr>
          <p:cNvPr id="714" name="Google Shape;7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00" y="1587675"/>
            <a:ext cx="251300" cy="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425" y="2191050"/>
            <a:ext cx="251300" cy="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83975" y="2191050"/>
            <a:ext cx="2956725" cy="2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75" y="958125"/>
            <a:ext cx="6866449" cy="322723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7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7"/>
          <p:cNvSpPr txBox="1"/>
          <p:nvPr>
            <p:ph type="title"/>
          </p:nvPr>
        </p:nvSpPr>
        <p:spPr>
          <a:xfrm>
            <a:off x="2332100" y="2068500"/>
            <a:ext cx="43602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Retour d’experience</a:t>
            </a:r>
            <a:endParaRPr/>
          </a:p>
        </p:txBody>
      </p:sp>
      <p:sp>
        <p:nvSpPr>
          <p:cNvPr id="728" name="Google Shape;728;p57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Apprentissage et difficultées</a:t>
            </a:r>
            <a:endParaRPr/>
          </a:p>
        </p:txBody>
      </p:sp>
      <p:sp>
        <p:nvSpPr>
          <p:cNvPr id="729" name="Google Shape;729;p57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pic>
        <p:nvPicPr>
          <p:cNvPr id="730" name="Google Shape;730;p57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95973">
            <a:off x="8095144" y="2557112"/>
            <a:ext cx="667509" cy="53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8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qu’on a appris</a:t>
            </a:r>
            <a:endParaRPr/>
          </a:p>
        </p:txBody>
      </p:sp>
      <p:sp>
        <p:nvSpPr>
          <p:cNvPr id="737" name="Google Shape;737;p58"/>
          <p:cNvSpPr txBox="1"/>
          <p:nvPr>
            <p:ph idx="1" type="subTitle"/>
          </p:nvPr>
        </p:nvSpPr>
        <p:spPr>
          <a:xfrm>
            <a:off x="1919603" y="1684550"/>
            <a:ext cx="24957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 de permettre aux utilisateur de jouer sans avoir à recharger la page à chaque proposition</a:t>
            </a:r>
            <a:endParaRPr/>
          </a:p>
        </p:txBody>
      </p:sp>
      <p:sp>
        <p:nvSpPr>
          <p:cNvPr id="738" name="Google Shape;738;p58"/>
          <p:cNvSpPr txBox="1"/>
          <p:nvPr>
            <p:ph idx="2" type="subTitle"/>
          </p:nvPr>
        </p:nvSpPr>
        <p:spPr>
          <a:xfrm>
            <a:off x="2134238" y="1212350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739" name="Google Shape;739;p58"/>
          <p:cNvSpPr txBox="1"/>
          <p:nvPr>
            <p:ph idx="3" type="subTitle"/>
          </p:nvPr>
        </p:nvSpPr>
        <p:spPr>
          <a:xfrm>
            <a:off x="4649875" y="1688538"/>
            <a:ext cx="24453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Travailler avec autant de </a:t>
            </a:r>
            <a:r>
              <a:rPr lang="en"/>
              <a:t>langages</a:t>
            </a:r>
            <a:r>
              <a:rPr lang="en"/>
              <a:t> force à bien </a:t>
            </a:r>
            <a:r>
              <a:rPr lang="en"/>
              <a:t>réfléchir</a:t>
            </a:r>
            <a:r>
              <a:rPr lang="en"/>
              <a:t> à la façon dont tout </a:t>
            </a:r>
            <a:r>
              <a:rPr lang="en"/>
              <a:t>interagis</a:t>
            </a:r>
            <a:endParaRPr/>
          </a:p>
        </p:txBody>
      </p:sp>
      <p:sp>
        <p:nvSpPr>
          <p:cNvPr id="740" name="Google Shape;740;p58"/>
          <p:cNvSpPr txBox="1"/>
          <p:nvPr>
            <p:ph idx="4" type="subTitle"/>
          </p:nvPr>
        </p:nvSpPr>
        <p:spPr>
          <a:xfrm>
            <a:off x="4839325" y="1212338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Modularité</a:t>
            </a:r>
            <a:endParaRPr/>
          </a:p>
        </p:txBody>
      </p:sp>
      <p:sp>
        <p:nvSpPr>
          <p:cNvPr id="741" name="Google Shape;741;p58"/>
          <p:cNvSpPr txBox="1"/>
          <p:nvPr>
            <p:ph idx="7" type="subTitle"/>
          </p:nvPr>
        </p:nvSpPr>
        <p:spPr>
          <a:xfrm>
            <a:off x="2852250" y="3419100"/>
            <a:ext cx="34395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 d’organiser le projet nous avons décidé de centraliser les </a:t>
            </a:r>
            <a:r>
              <a:rPr lang="en"/>
              <a:t>tâches</a:t>
            </a:r>
            <a:r>
              <a:rPr lang="en"/>
              <a:t> autour d’un tableau Kanban.</a:t>
            </a:r>
            <a:endParaRPr/>
          </a:p>
        </p:txBody>
      </p:sp>
      <p:sp>
        <p:nvSpPr>
          <p:cNvPr id="742" name="Google Shape;742;p58"/>
          <p:cNvSpPr txBox="1"/>
          <p:nvPr>
            <p:ph idx="8" type="subTitle"/>
          </p:nvPr>
        </p:nvSpPr>
        <p:spPr>
          <a:xfrm>
            <a:off x="3523969" y="2972113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pic>
        <p:nvPicPr>
          <p:cNvPr id="743" name="Google Shape;743;p5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2279525" y="1684538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4880550" y="1651675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3565213" y="3405950"/>
            <a:ext cx="1983900" cy="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9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difficultés</a:t>
            </a:r>
            <a:endParaRPr/>
          </a:p>
        </p:txBody>
      </p:sp>
      <p:sp>
        <p:nvSpPr>
          <p:cNvPr id="751" name="Google Shape;751;p59"/>
          <p:cNvSpPr txBox="1"/>
          <p:nvPr>
            <p:ph idx="1" type="subTitle"/>
          </p:nvPr>
        </p:nvSpPr>
        <p:spPr>
          <a:xfrm>
            <a:off x="897350" y="2384775"/>
            <a:ext cx="28578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Certains besoins clients nous </a:t>
            </a:r>
            <a:r>
              <a:rPr lang="en"/>
              <a:t>semblaient</a:t>
            </a:r>
            <a:r>
              <a:rPr lang="en"/>
              <a:t> vagues. S’organiser et trouver des solutions à ces besoins a </a:t>
            </a:r>
            <a:r>
              <a:rPr lang="en"/>
              <a:t>donc </a:t>
            </a:r>
            <a:r>
              <a:rPr lang="en"/>
              <a:t>été difficile</a:t>
            </a:r>
            <a:endParaRPr/>
          </a:p>
        </p:txBody>
      </p:sp>
      <p:sp>
        <p:nvSpPr>
          <p:cNvPr id="752" name="Google Shape;752;p59"/>
          <p:cNvSpPr txBox="1"/>
          <p:nvPr>
            <p:ph idx="2" type="subTitle"/>
          </p:nvPr>
        </p:nvSpPr>
        <p:spPr>
          <a:xfrm>
            <a:off x="277775" y="1878225"/>
            <a:ext cx="4214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L'interprétation</a:t>
            </a:r>
            <a:r>
              <a:rPr lang="en"/>
              <a:t> des besoins</a:t>
            </a:r>
            <a:endParaRPr/>
          </a:p>
        </p:txBody>
      </p:sp>
      <p:sp>
        <p:nvSpPr>
          <p:cNvPr id="753" name="Google Shape;753;p59"/>
          <p:cNvSpPr txBox="1"/>
          <p:nvPr>
            <p:ph idx="5" type="subTitle"/>
          </p:nvPr>
        </p:nvSpPr>
        <p:spPr>
          <a:xfrm>
            <a:off x="4909700" y="2384775"/>
            <a:ext cx="37161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Certaines fonctionnalités nous ont pris plus de temps à réaliser car elles concernaient des compétences que nous n’avions pas encore</a:t>
            </a:r>
            <a:endParaRPr/>
          </a:p>
        </p:txBody>
      </p:sp>
      <p:sp>
        <p:nvSpPr>
          <p:cNvPr id="754" name="Google Shape;754;p59"/>
          <p:cNvSpPr txBox="1"/>
          <p:nvPr>
            <p:ph idx="6" type="subTitle"/>
          </p:nvPr>
        </p:nvSpPr>
        <p:spPr>
          <a:xfrm>
            <a:off x="4633525" y="1879050"/>
            <a:ext cx="43806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Trouver des solutions techniques</a:t>
            </a:r>
            <a:endParaRPr/>
          </a:p>
        </p:txBody>
      </p:sp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1189207" y="2349542"/>
            <a:ext cx="2391240" cy="8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9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5457807" y="2349538"/>
            <a:ext cx="2391240" cy="8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575" y="3742275"/>
            <a:ext cx="1946650" cy="15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0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0"/>
          <p:cNvSpPr txBox="1"/>
          <p:nvPr>
            <p:ph type="title"/>
          </p:nvPr>
        </p:nvSpPr>
        <p:spPr>
          <a:xfrm>
            <a:off x="2332100" y="2068500"/>
            <a:ext cx="43602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/>
          </a:p>
        </p:txBody>
      </p:sp>
      <p:sp>
        <p:nvSpPr>
          <p:cNvPr id="764" name="Google Shape;764;p60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que nous comptons faire</a:t>
            </a:r>
            <a:endParaRPr/>
          </a:p>
        </p:txBody>
      </p:sp>
      <p:sp>
        <p:nvSpPr>
          <p:cNvPr id="765" name="Google Shape;765;p60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endParaRPr/>
          </a:p>
        </p:txBody>
      </p:sp>
      <p:pic>
        <p:nvPicPr>
          <p:cNvPr id="766" name="Google Shape;766;p60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150" y="3116175"/>
            <a:ext cx="1047129" cy="6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idx="2" type="subTitle"/>
          </p:nvPr>
        </p:nvSpPr>
        <p:spPr>
          <a:xfrm>
            <a:off x="1641625" y="1166000"/>
            <a:ext cx="3084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L’équipe</a:t>
            </a:r>
            <a:endParaRPr/>
          </a:p>
        </p:txBody>
      </p:sp>
      <p:sp>
        <p:nvSpPr>
          <p:cNvPr id="527" name="Google Shape;527;p43"/>
          <p:cNvSpPr txBox="1"/>
          <p:nvPr>
            <p:ph idx="1" type="subTitle"/>
          </p:nvPr>
        </p:nvSpPr>
        <p:spPr>
          <a:xfrm>
            <a:off x="1641625" y="1638201"/>
            <a:ext cx="308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Présentation, rôles et</a:t>
            </a:r>
            <a:r>
              <a:rPr lang="en"/>
              <a:t> répartition des tâches</a:t>
            </a:r>
            <a:endParaRPr/>
          </a:p>
        </p:txBody>
      </p:sp>
      <p:sp>
        <p:nvSpPr>
          <p:cNvPr id="528" name="Google Shape;528;p43"/>
          <p:cNvSpPr txBox="1"/>
          <p:nvPr>
            <p:ph idx="8" type="subTitle"/>
          </p:nvPr>
        </p:nvSpPr>
        <p:spPr>
          <a:xfrm>
            <a:off x="1641625" y="3976400"/>
            <a:ext cx="308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Où en sommes nous</a:t>
            </a:r>
            <a:endParaRPr/>
          </a:p>
        </p:txBody>
      </p:sp>
      <p:sp>
        <p:nvSpPr>
          <p:cNvPr id="529" name="Google Shape;529;p43"/>
          <p:cNvSpPr txBox="1"/>
          <p:nvPr>
            <p:ph idx="9" type="subTitle"/>
          </p:nvPr>
        </p:nvSpPr>
        <p:spPr>
          <a:xfrm>
            <a:off x="1641625" y="3504199"/>
            <a:ext cx="3084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Etat des livrables</a:t>
            </a:r>
            <a:endParaRPr/>
          </a:p>
        </p:txBody>
      </p:sp>
      <p:sp>
        <p:nvSpPr>
          <p:cNvPr id="530" name="Google Shape;530;p43"/>
          <p:cNvSpPr txBox="1"/>
          <p:nvPr>
            <p:ph idx="6" type="subTitle"/>
          </p:nvPr>
        </p:nvSpPr>
        <p:spPr>
          <a:xfrm>
            <a:off x="1641625" y="2335100"/>
            <a:ext cx="3084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Conduite de projet</a:t>
            </a:r>
            <a:endParaRPr/>
          </a:p>
        </p:txBody>
      </p:sp>
      <p:sp>
        <p:nvSpPr>
          <p:cNvPr id="531" name="Google Shape;531;p43"/>
          <p:cNvSpPr txBox="1"/>
          <p:nvPr>
            <p:ph idx="5" type="subTitle"/>
          </p:nvPr>
        </p:nvSpPr>
        <p:spPr>
          <a:xfrm>
            <a:off x="1641625" y="2807300"/>
            <a:ext cx="308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L’organisation</a:t>
            </a:r>
            <a:endParaRPr/>
          </a:p>
        </p:txBody>
      </p:sp>
      <p:pic>
        <p:nvPicPr>
          <p:cNvPr id="532" name="Google Shape;532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537388" y="112865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1670313" y="1611600"/>
            <a:ext cx="3027091" cy="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537388" y="229775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1670313" y="2780699"/>
            <a:ext cx="3027091" cy="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537388" y="346685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1670313" y="3949799"/>
            <a:ext cx="3027091" cy="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3"/>
          <p:cNvSpPr txBox="1"/>
          <p:nvPr>
            <p:ph type="title"/>
          </p:nvPr>
        </p:nvSpPr>
        <p:spPr>
          <a:xfrm>
            <a:off x="538038" y="122615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539" name="Google Shape;539;p43"/>
          <p:cNvSpPr txBox="1"/>
          <p:nvPr>
            <p:ph idx="3"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540" name="Google Shape;540;p43"/>
          <p:cNvSpPr txBox="1"/>
          <p:nvPr>
            <p:ph idx="4" type="title"/>
          </p:nvPr>
        </p:nvSpPr>
        <p:spPr>
          <a:xfrm>
            <a:off x="538038" y="239525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41" name="Google Shape;541;p43"/>
          <p:cNvSpPr txBox="1"/>
          <p:nvPr>
            <p:ph idx="7" type="title"/>
          </p:nvPr>
        </p:nvSpPr>
        <p:spPr>
          <a:xfrm>
            <a:off x="538038" y="356435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542" name="Google Shape;542;p43"/>
          <p:cNvSpPr txBox="1"/>
          <p:nvPr>
            <p:ph idx="2" type="subTitle"/>
          </p:nvPr>
        </p:nvSpPr>
        <p:spPr>
          <a:xfrm>
            <a:off x="5997972" y="1203350"/>
            <a:ext cx="30270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543" name="Google Shape;543;p43"/>
          <p:cNvSpPr txBox="1"/>
          <p:nvPr>
            <p:ph idx="1" type="subTitle"/>
          </p:nvPr>
        </p:nvSpPr>
        <p:spPr>
          <a:xfrm>
            <a:off x="5997972" y="1675551"/>
            <a:ext cx="30270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Jetons un oeil</a:t>
            </a:r>
            <a:endParaRPr/>
          </a:p>
        </p:txBody>
      </p:sp>
      <p:sp>
        <p:nvSpPr>
          <p:cNvPr id="544" name="Google Shape;544;p43"/>
          <p:cNvSpPr txBox="1"/>
          <p:nvPr>
            <p:ph idx="6" type="subTitle"/>
          </p:nvPr>
        </p:nvSpPr>
        <p:spPr>
          <a:xfrm>
            <a:off x="5997972" y="2372449"/>
            <a:ext cx="30270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Retour d’experience</a:t>
            </a:r>
            <a:endParaRPr/>
          </a:p>
        </p:txBody>
      </p:sp>
      <p:sp>
        <p:nvSpPr>
          <p:cNvPr id="545" name="Google Shape;545;p43"/>
          <p:cNvSpPr txBox="1"/>
          <p:nvPr>
            <p:ph idx="5" type="subTitle"/>
          </p:nvPr>
        </p:nvSpPr>
        <p:spPr>
          <a:xfrm>
            <a:off x="5997972" y="2844650"/>
            <a:ext cx="30270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qui allait et n’allait pas</a:t>
            </a:r>
            <a:endParaRPr/>
          </a:p>
        </p:txBody>
      </p:sp>
      <p:pic>
        <p:nvPicPr>
          <p:cNvPr id="546" name="Google Shape;546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4893725" y="116600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6026126" y="1648950"/>
            <a:ext cx="2970766" cy="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4893725" y="233510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6026126" y="2818049"/>
            <a:ext cx="2970766" cy="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3"/>
          <p:cNvSpPr txBox="1"/>
          <p:nvPr>
            <p:ph type="title"/>
          </p:nvPr>
        </p:nvSpPr>
        <p:spPr>
          <a:xfrm>
            <a:off x="4894375" y="126350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  <p:sp>
        <p:nvSpPr>
          <p:cNvPr id="551" name="Google Shape;551;p43"/>
          <p:cNvSpPr txBox="1"/>
          <p:nvPr>
            <p:ph idx="4" type="title"/>
          </p:nvPr>
        </p:nvSpPr>
        <p:spPr>
          <a:xfrm>
            <a:off x="4894375" y="243260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552" name="Google Shape;552;p43"/>
          <p:cNvSpPr txBox="1"/>
          <p:nvPr>
            <p:ph idx="6" type="subTitle"/>
          </p:nvPr>
        </p:nvSpPr>
        <p:spPr>
          <a:xfrm>
            <a:off x="5997972" y="3495049"/>
            <a:ext cx="30270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/>
          </a:p>
        </p:txBody>
      </p:sp>
      <p:sp>
        <p:nvSpPr>
          <p:cNvPr id="553" name="Google Shape;553;p43"/>
          <p:cNvSpPr txBox="1"/>
          <p:nvPr>
            <p:ph idx="5" type="subTitle"/>
          </p:nvPr>
        </p:nvSpPr>
        <p:spPr>
          <a:xfrm>
            <a:off x="5997972" y="3967250"/>
            <a:ext cx="30270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que nous comptons faire</a:t>
            </a:r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4893725" y="3457700"/>
            <a:ext cx="10213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/>
          <p:cNvPicPr preferRelativeResize="0"/>
          <p:nvPr/>
        </p:nvPicPr>
        <p:blipFill rotWithShape="1">
          <a:blip r:embed="rId4">
            <a:alphaModFix/>
          </a:blip>
          <a:srcRect b="78807" l="0" r="3474" t="0"/>
          <a:stretch/>
        </p:blipFill>
        <p:spPr>
          <a:xfrm>
            <a:off x="6026126" y="3940649"/>
            <a:ext cx="2970766" cy="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>
            <p:ph idx="4" type="title"/>
          </p:nvPr>
        </p:nvSpPr>
        <p:spPr>
          <a:xfrm>
            <a:off x="4894375" y="3555200"/>
            <a:ext cx="10200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1"/>
          <p:cNvSpPr txBox="1"/>
          <p:nvPr/>
        </p:nvSpPr>
        <p:spPr>
          <a:xfrm>
            <a:off x="2173101" y="1430350"/>
            <a:ext cx="189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020"/>
                </a:solidFill>
                <a:latin typeface="Jua"/>
                <a:ea typeface="Jua"/>
                <a:cs typeface="Jua"/>
                <a:sym typeface="Jua"/>
              </a:rPr>
              <a:t>WebSockets ? … ?</a:t>
            </a:r>
            <a:endParaRPr>
              <a:solidFill>
                <a:srgbClr val="34302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3" name="Google Shape;773;p61"/>
          <p:cNvSpPr txBox="1"/>
          <p:nvPr/>
        </p:nvSpPr>
        <p:spPr>
          <a:xfrm>
            <a:off x="2173088" y="958150"/>
            <a:ext cx="1770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Le tchat</a:t>
            </a:r>
            <a:endParaRPr sz="2500">
              <a:solidFill>
                <a:srgbClr val="3C919A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774" name="Google Shape;774;p61"/>
          <p:cNvPicPr preferRelativeResize="0"/>
          <p:nvPr/>
        </p:nvPicPr>
        <p:blipFill rotWithShape="1">
          <a:blip r:embed="rId3">
            <a:alphaModFix/>
          </a:blip>
          <a:srcRect b="78807" l="0" r="3474" t="0"/>
          <a:stretch/>
        </p:blipFill>
        <p:spPr>
          <a:xfrm rot="5400000">
            <a:off x="1881312" y="2337225"/>
            <a:ext cx="4937676" cy="1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488" y="958138"/>
            <a:ext cx="436825" cy="4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1"/>
          <p:cNvSpPr txBox="1"/>
          <p:nvPr/>
        </p:nvSpPr>
        <p:spPr>
          <a:xfrm>
            <a:off x="4758882" y="1797225"/>
            <a:ext cx="2782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Intégrer le JAVA</a:t>
            </a:r>
            <a:endParaRPr sz="2500">
              <a:solidFill>
                <a:srgbClr val="3C919A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777" name="Google Shape;7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488" y="1797213"/>
            <a:ext cx="436825" cy="4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1"/>
          <p:cNvSpPr txBox="1"/>
          <p:nvPr/>
        </p:nvSpPr>
        <p:spPr>
          <a:xfrm>
            <a:off x="1656225" y="3130175"/>
            <a:ext cx="247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020"/>
                </a:solidFill>
                <a:latin typeface="Jua"/>
                <a:ea typeface="Jua"/>
                <a:cs typeface="Jua"/>
                <a:sym typeface="Jua"/>
              </a:rPr>
              <a:t>-&gt; Méthodologie de test</a:t>
            </a:r>
            <a:endParaRPr>
              <a:solidFill>
                <a:srgbClr val="34302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9" name="Google Shape;779;p61"/>
          <p:cNvSpPr txBox="1"/>
          <p:nvPr/>
        </p:nvSpPr>
        <p:spPr>
          <a:xfrm>
            <a:off x="663999" y="2657975"/>
            <a:ext cx="327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Consolider </a:t>
            </a: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et Sécuriser</a:t>
            </a: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</a:t>
            </a:r>
            <a:endParaRPr sz="2500">
              <a:solidFill>
                <a:srgbClr val="3C919A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780" name="Google Shape;7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488" y="2657988"/>
            <a:ext cx="436825" cy="4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1"/>
          <p:cNvSpPr txBox="1"/>
          <p:nvPr/>
        </p:nvSpPr>
        <p:spPr>
          <a:xfrm>
            <a:off x="4758863" y="3969255"/>
            <a:ext cx="177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020"/>
                </a:solidFill>
                <a:latin typeface="Jua"/>
                <a:ea typeface="Jua"/>
                <a:cs typeface="Jua"/>
                <a:sym typeface="Jua"/>
              </a:rPr>
              <a:t>En React…</a:t>
            </a:r>
            <a:endParaRPr>
              <a:solidFill>
                <a:srgbClr val="34302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4758863" y="3497060"/>
            <a:ext cx="1770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C919A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Front-END</a:t>
            </a:r>
            <a:endParaRPr sz="2500">
              <a:solidFill>
                <a:srgbClr val="3C919A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783" name="Google Shape;783;p61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2370762" y="1386950"/>
            <a:ext cx="1572324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4758862" y="2247725"/>
            <a:ext cx="1572324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2370762" y="3108500"/>
            <a:ext cx="1572324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4758862" y="3940825"/>
            <a:ext cx="1572324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488" y="3593513"/>
            <a:ext cx="436825" cy="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1674" y="2735795"/>
            <a:ext cx="2476200" cy="249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62"/>
          <p:cNvPicPr preferRelativeResize="0"/>
          <p:nvPr/>
        </p:nvPicPr>
        <p:blipFill rotWithShape="1">
          <a:blip r:embed="rId3">
            <a:alphaModFix/>
          </a:blip>
          <a:srcRect b="78807" l="0" r="3474" t="0"/>
          <a:stretch/>
        </p:blipFill>
        <p:spPr>
          <a:xfrm>
            <a:off x="1216213" y="1061624"/>
            <a:ext cx="3675025" cy="1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2"/>
          <p:cNvSpPr txBox="1"/>
          <p:nvPr>
            <p:ph type="title"/>
          </p:nvPr>
        </p:nvSpPr>
        <p:spPr>
          <a:xfrm>
            <a:off x="680400" y="421375"/>
            <a:ext cx="75333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Visuellement : mode “adulte / enfant”</a:t>
            </a:r>
            <a:endParaRPr/>
          </a:p>
        </p:txBody>
      </p:sp>
      <p:pic>
        <p:nvPicPr>
          <p:cNvPr id="795" name="Google Shape;7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402" y="1576200"/>
            <a:ext cx="3751137" cy="250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564" y="2087927"/>
            <a:ext cx="5177796" cy="2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3725" y="1342789"/>
            <a:ext cx="1414725" cy="83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14466">
            <a:off x="3223000" y="337799"/>
            <a:ext cx="836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402683" y="1061621"/>
            <a:ext cx="1469175" cy="1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0424" y="619325"/>
            <a:ext cx="1916200" cy="1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3"/>
          <p:cNvSpPr txBox="1"/>
          <p:nvPr>
            <p:ph type="title"/>
          </p:nvPr>
        </p:nvSpPr>
        <p:spPr>
          <a:xfrm>
            <a:off x="715063" y="3292225"/>
            <a:ext cx="77139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pic>
        <p:nvPicPr>
          <p:cNvPr id="806" name="Google Shape;80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638" y="773625"/>
            <a:ext cx="3022725" cy="22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3"/>
          <p:cNvPicPr preferRelativeResize="0"/>
          <p:nvPr/>
        </p:nvPicPr>
        <p:blipFill rotWithShape="1">
          <a:blip r:embed="rId7">
            <a:alphaModFix/>
          </a:blip>
          <a:srcRect b="77146" l="0" r="4434" t="0"/>
          <a:stretch/>
        </p:blipFill>
        <p:spPr>
          <a:xfrm>
            <a:off x="1735375" y="4553725"/>
            <a:ext cx="5752875" cy="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4"/>
          <p:cNvSpPr txBox="1"/>
          <p:nvPr>
            <p:ph type="title"/>
          </p:nvPr>
        </p:nvSpPr>
        <p:spPr>
          <a:xfrm>
            <a:off x="2391900" y="1942150"/>
            <a:ext cx="43602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L’équipe</a:t>
            </a:r>
            <a:endParaRPr sz="5800"/>
          </a:p>
        </p:txBody>
      </p:sp>
      <p:sp>
        <p:nvSpPr>
          <p:cNvPr id="563" name="Google Shape;563;p44"/>
          <p:cNvSpPr txBox="1"/>
          <p:nvPr>
            <p:ph idx="1" type="subTitle"/>
          </p:nvPr>
        </p:nvSpPr>
        <p:spPr>
          <a:xfrm>
            <a:off x="3364500" y="3818600"/>
            <a:ext cx="27753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Présentation, rôles et répartition des tâches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pic>
        <p:nvPicPr>
          <p:cNvPr id="565" name="Google Shape;565;p44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équipe</a:t>
            </a:r>
            <a:endParaRPr/>
          </a:p>
        </p:txBody>
      </p:sp>
      <p:sp>
        <p:nvSpPr>
          <p:cNvPr id="571" name="Google Shape;571;p45"/>
          <p:cNvSpPr txBox="1"/>
          <p:nvPr>
            <p:ph idx="1" type="subTitle"/>
          </p:nvPr>
        </p:nvSpPr>
        <p:spPr>
          <a:xfrm>
            <a:off x="720000" y="3792175"/>
            <a:ext cx="23511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Développeur Concepteur</a:t>
            </a:r>
            <a:endParaRPr/>
          </a:p>
        </p:txBody>
      </p:sp>
      <p:sp>
        <p:nvSpPr>
          <p:cNvPr id="572" name="Google Shape;572;p45"/>
          <p:cNvSpPr txBox="1"/>
          <p:nvPr>
            <p:ph idx="2" type="subTitle"/>
          </p:nvPr>
        </p:nvSpPr>
        <p:spPr>
          <a:xfrm>
            <a:off x="709300" y="3183300"/>
            <a:ext cx="2351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Berachem MARKRIA</a:t>
            </a:r>
            <a:endParaRPr/>
          </a:p>
        </p:txBody>
      </p:sp>
      <p:sp>
        <p:nvSpPr>
          <p:cNvPr id="573" name="Google Shape;573;p45"/>
          <p:cNvSpPr txBox="1"/>
          <p:nvPr>
            <p:ph idx="3" type="subTitle"/>
          </p:nvPr>
        </p:nvSpPr>
        <p:spPr>
          <a:xfrm>
            <a:off x="3393923" y="3792175"/>
            <a:ext cx="23511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Chef de projet et Développeur</a:t>
            </a:r>
            <a:endParaRPr/>
          </a:p>
        </p:txBody>
      </p:sp>
      <p:sp>
        <p:nvSpPr>
          <p:cNvPr id="574" name="Google Shape;574;p45"/>
          <p:cNvSpPr txBox="1"/>
          <p:nvPr>
            <p:ph idx="4" type="subTitle"/>
          </p:nvPr>
        </p:nvSpPr>
        <p:spPr>
          <a:xfrm>
            <a:off x="3393925" y="3044475"/>
            <a:ext cx="23511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LÉVÊQUE</a:t>
            </a:r>
            <a:endParaRPr/>
          </a:p>
        </p:txBody>
      </p:sp>
      <p:sp>
        <p:nvSpPr>
          <p:cNvPr id="575" name="Google Shape;575;p45"/>
          <p:cNvSpPr txBox="1"/>
          <p:nvPr>
            <p:ph idx="5" type="subTitle"/>
          </p:nvPr>
        </p:nvSpPr>
        <p:spPr>
          <a:xfrm>
            <a:off x="6078546" y="3792175"/>
            <a:ext cx="23511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Développeur Expert</a:t>
            </a:r>
            <a:endParaRPr/>
          </a:p>
        </p:txBody>
      </p:sp>
      <p:sp>
        <p:nvSpPr>
          <p:cNvPr id="576" name="Google Shape;576;p45"/>
          <p:cNvSpPr txBox="1"/>
          <p:nvPr>
            <p:ph idx="6" type="subTitle"/>
          </p:nvPr>
        </p:nvSpPr>
        <p:spPr>
          <a:xfrm>
            <a:off x="6078550" y="2962900"/>
            <a:ext cx="23511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LEMOINE</a:t>
            </a:r>
            <a:endParaRPr/>
          </a:p>
        </p:txBody>
      </p:sp>
      <p:pic>
        <p:nvPicPr>
          <p:cNvPr id="577" name="Google Shape;577;p45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730725" y="3768175"/>
            <a:ext cx="23296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5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3404648" y="3768175"/>
            <a:ext cx="23296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6078600" y="3768175"/>
            <a:ext cx="23296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5"/>
          <p:cNvPicPr preferRelativeResize="0"/>
          <p:nvPr/>
        </p:nvPicPr>
        <p:blipFill rotWithShape="1">
          <a:blip r:embed="rId4">
            <a:alphaModFix/>
          </a:blip>
          <a:srcRect b="9428" l="0" r="0" t="9428"/>
          <a:stretch/>
        </p:blipFill>
        <p:spPr>
          <a:xfrm>
            <a:off x="880950" y="1371400"/>
            <a:ext cx="2029200" cy="1591500"/>
          </a:xfrm>
          <a:prstGeom prst="roundRect">
            <a:avLst>
              <a:gd fmla="val 13216" name="adj"/>
            </a:avLst>
          </a:prstGeom>
          <a:noFill/>
          <a:ln>
            <a:noFill/>
          </a:ln>
        </p:spPr>
      </p:pic>
      <p:pic>
        <p:nvPicPr>
          <p:cNvPr id="581" name="Google Shape;581;p45"/>
          <p:cNvPicPr preferRelativeResize="0"/>
          <p:nvPr/>
        </p:nvPicPr>
        <p:blipFill rotWithShape="1">
          <a:blip r:embed="rId5">
            <a:alphaModFix/>
          </a:blip>
          <a:srcRect b="27411" l="0" r="0" t="13764"/>
          <a:stretch/>
        </p:blipFill>
        <p:spPr>
          <a:xfrm>
            <a:off x="6228825" y="1371401"/>
            <a:ext cx="2029200" cy="1591500"/>
          </a:xfrm>
          <a:prstGeom prst="roundRect">
            <a:avLst>
              <a:gd fmla="val 13216" name="adj"/>
            </a:avLst>
          </a:prstGeom>
          <a:noFill/>
          <a:ln>
            <a:noFill/>
          </a:ln>
        </p:spPr>
      </p:pic>
      <p:pic>
        <p:nvPicPr>
          <p:cNvPr id="582" name="Google Shape;582;p45"/>
          <p:cNvPicPr preferRelativeResize="0"/>
          <p:nvPr/>
        </p:nvPicPr>
        <p:blipFill rotWithShape="1">
          <a:blip r:embed="rId6">
            <a:alphaModFix/>
          </a:blip>
          <a:srcRect b="0" l="20826" r="8044" t="16324"/>
          <a:stretch/>
        </p:blipFill>
        <p:spPr>
          <a:xfrm>
            <a:off x="3554873" y="1371401"/>
            <a:ext cx="2029200" cy="1591500"/>
          </a:xfrm>
          <a:prstGeom prst="roundRect">
            <a:avLst>
              <a:gd fmla="val 13216" name="adj"/>
            </a:avLst>
          </a:prstGeom>
          <a:noFill/>
          <a:ln>
            <a:noFill/>
          </a:ln>
        </p:spPr>
      </p:pic>
      <p:pic>
        <p:nvPicPr>
          <p:cNvPr id="583" name="Google Shape;58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90180">
            <a:off x="5010391" y="2148569"/>
            <a:ext cx="816620" cy="10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600" y="2298913"/>
            <a:ext cx="732075" cy="7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8742" y="2025550"/>
            <a:ext cx="677608" cy="10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2521" y="3075604"/>
            <a:ext cx="872356" cy="6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710165">
            <a:off x="6365342" y="2384885"/>
            <a:ext cx="564314" cy="37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1841999" y="705350"/>
            <a:ext cx="1030946" cy="7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46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6"/>
          <p:cNvSpPr txBox="1"/>
          <p:nvPr>
            <p:ph type="title"/>
          </p:nvPr>
        </p:nvSpPr>
        <p:spPr>
          <a:xfrm>
            <a:off x="2391900" y="1942150"/>
            <a:ext cx="43602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Conduite de projet</a:t>
            </a:r>
            <a:endParaRPr/>
          </a:p>
        </p:txBody>
      </p:sp>
      <p:sp>
        <p:nvSpPr>
          <p:cNvPr id="595" name="Google Shape;595;p46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L’organisation</a:t>
            </a:r>
            <a:endParaRPr/>
          </a:p>
        </p:txBody>
      </p:sp>
      <p:sp>
        <p:nvSpPr>
          <p:cNvPr id="596" name="Google Shape;596;p46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pic>
        <p:nvPicPr>
          <p:cNvPr id="597" name="Google Shape;597;p46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725" y="2928392"/>
            <a:ext cx="1150475" cy="121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43250" y="1424301"/>
            <a:ext cx="1477094" cy="14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7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 de travail et communication</a:t>
            </a:r>
            <a:endParaRPr/>
          </a:p>
        </p:txBody>
      </p:sp>
      <p:sp>
        <p:nvSpPr>
          <p:cNvPr id="605" name="Google Shape;605;p47"/>
          <p:cNvSpPr txBox="1"/>
          <p:nvPr>
            <p:ph idx="1" type="subTitle"/>
          </p:nvPr>
        </p:nvSpPr>
        <p:spPr>
          <a:xfrm>
            <a:off x="715100" y="167150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réunion hebdomadaire en face à face</a:t>
            </a:r>
            <a:endParaRPr/>
          </a:p>
        </p:txBody>
      </p:sp>
      <p:sp>
        <p:nvSpPr>
          <p:cNvPr id="606" name="Google Shape;606;p47"/>
          <p:cNvSpPr txBox="1"/>
          <p:nvPr>
            <p:ph idx="2" type="subTitle"/>
          </p:nvPr>
        </p:nvSpPr>
        <p:spPr>
          <a:xfrm>
            <a:off x="715100" y="119930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Réunion</a:t>
            </a:r>
            <a:endParaRPr/>
          </a:p>
        </p:txBody>
      </p:sp>
      <p:sp>
        <p:nvSpPr>
          <p:cNvPr id="607" name="Google Shape;607;p47"/>
          <p:cNvSpPr txBox="1"/>
          <p:nvPr>
            <p:ph idx="3" type="subTitle"/>
          </p:nvPr>
        </p:nvSpPr>
        <p:spPr>
          <a:xfrm>
            <a:off x="715100" y="400565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planifier les tâches à réaliser</a:t>
            </a:r>
            <a:endParaRPr/>
          </a:p>
        </p:txBody>
      </p:sp>
      <p:sp>
        <p:nvSpPr>
          <p:cNvPr id="608" name="Google Shape;608;p47"/>
          <p:cNvSpPr txBox="1"/>
          <p:nvPr>
            <p:ph idx="4" type="subTitle"/>
          </p:nvPr>
        </p:nvSpPr>
        <p:spPr>
          <a:xfrm>
            <a:off x="715100" y="353345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609" name="Google Shape;609;p47"/>
          <p:cNvSpPr txBox="1"/>
          <p:nvPr>
            <p:ph idx="5" type="subTitle"/>
          </p:nvPr>
        </p:nvSpPr>
        <p:spPr>
          <a:xfrm>
            <a:off x="6388500" y="403580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travailler ensemble sur une même machine à distance</a:t>
            </a:r>
            <a:endParaRPr/>
          </a:p>
        </p:txBody>
      </p:sp>
      <p:sp>
        <p:nvSpPr>
          <p:cNvPr id="610" name="Google Shape;610;p47"/>
          <p:cNvSpPr txBox="1"/>
          <p:nvPr>
            <p:ph idx="6" type="subTitle"/>
          </p:nvPr>
        </p:nvSpPr>
        <p:spPr>
          <a:xfrm>
            <a:off x="6388500" y="356360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Viewer</a:t>
            </a:r>
            <a:endParaRPr/>
          </a:p>
        </p:txBody>
      </p:sp>
      <p:sp>
        <p:nvSpPr>
          <p:cNvPr id="611" name="Google Shape;611;p47"/>
          <p:cNvSpPr txBox="1"/>
          <p:nvPr>
            <p:ph idx="7" type="subTitle"/>
          </p:nvPr>
        </p:nvSpPr>
        <p:spPr>
          <a:xfrm>
            <a:off x="739650" y="282150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communiquer en dehors des réunions</a:t>
            </a:r>
            <a:endParaRPr/>
          </a:p>
        </p:txBody>
      </p:sp>
      <p:sp>
        <p:nvSpPr>
          <p:cNvPr id="612" name="Google Shape;612;p47"/>
          <p:cNvSpPr txBox="1"/>
          <p:nvPr>
            <p:ph idx="8" type="subTitle"/>
          </p:nvPr>
        </p:nvSpPr>
        <p:spPr>
          <a:xfrm>
            <a:off x="739650" y="234930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613" name="Google Shape;613;p47"/>
          <p:cNvSpPr txBox="1"/>
          <p:nvPr>
            <p:ph idx="9" type="subTitle"/>
          </p:nvPr>
        </p:nvSpPr>
        <p:spPr>
          <a:xfrm>
            <a:off x="6388500" y="167150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se partager le code</a:t>
            </a:r>
            <a:endParaRPr/>
          </a:p>
        </p:txBody>
      </p:sp>
      <p:sp>
        <p:nvSpPr>
          <p:cNvPr id="614" name="Google Shape;614;p47"/>
          <p:cNvSpPr txBox="1"/>
          <p:nvPr>
            <p:ph idx="13" type="subTitle"/>
          </p:nvPr>
        </p:nvSpPr>
        <p:spPr>
          <a:xfrm>
            <a:off x="6388500" y="119930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615" name="Google Shape;615;p47"/>
          <p:cNvSpPr txBox="1"/>
          <p:nvPr>
            <p:ph idx="14" type="subTitle"/>
          </p:nvPr>
        </p:nvSpPr>
        <p:spPr>
          <a:xfrm>
            <a:off x="6388500" y="2853650"/>
            <a:ext cx="2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partager les documents extérieurs</a:t>
            </a:r>
            <a:endParaRPr/>
          </a:p>
        </p:txBody>
      </p:sp>
      <p:sp>
        <p:nvSpPr>
          <p:cNvPr id="616" name="Google Shape;616;p47"/>
          <p:cNvSpPr txBox="1"/>
          <p:nvPr>
            <p:ph idx="15" type="subTitle"/>
          </p:nvPr>
        </p:nvSpPr>
        <p:spPr>
          <a:xfrm>
            <a:off x="6388500" y="2381450"/>
            <a:ext cx="2035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pic>
        <p:nvPicPr>
          <p:cNvPr id="617" name="Google Shape;6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113" y="1519817"/>
            <a:ext cx="2035501" cy="292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739650" y="1643450"/>
            <a:ext cx="17302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739650" y="3964900"/>
            <a:ext cx="17302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764200" y="2821500"/>
            <a:ext cx="173025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6788525" y="1643450"/>
            <a:ext cx="1640375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6788525" y="2812900"/>
            <a:ext cx="1640375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 rotWithShape="1">
          <a:blip r:embed="rId6">
            <a:alphaModFix/>
          </a:blip>
          <a:srcRect b="77146" l="0" r="4434" t="0"/>
          <a:stretch/>
        </p:blipFill>
        <p:spPr>
          <a:xfrm>
            <a:off x="6788525" y="4035800"/>
            <a:ext cx="1640375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250" y="1270638"/>
            <a:ext cx="751525" cy="7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4102" y="3423838"/>
            <a:ext cx="970750" cy="9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2977" y="2411025"/>
            <a:ext cx="662125" cy="6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3375" y="2426150"/>
            <a:ext cx="662125" cy="6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3375" y="1337688"/>
            <a:ext cx="662125" cy="6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7"/>
          <p:cNvPicPr preferRelativeResize="0"/>
          <p:nvPr/>
        </p:nvPicPr>
        <p:blipFill rotWithShape="1">
          <a:blip r:embed="rId12">
            <a:alphaModFix/>
          </a:blip>
          <a:srcRect b="0" l="0" r="76266" t="0"/>
          <a:stretch/>
        </p:blipFill>
        <p:spPr>
          <a:xfrm>
            <a:off x="6005111" y="3714753"/>
            <a:ext cx="59865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/>
          <p:nvPr>
            <p:ph type="title"/>
          </p:nvPr>
        </p:nvSpPr>
        <p:spPr>
          <a:xfrm>
            <a:off x="715100" y="24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635" name="Google Shape;635;p48"/>
          <p:cNvSpPr txBox="1"/>
          <p:nvPr>
            <p:ph idx="1" type="subTitle"/>
          </p:nvPr>
        </p:nvSpPr>
        <p:spPr>
          <a:xfrm>
            <a:off x="2238288" y="1850974"/>
            <a:ext cx="20664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</a:t>
            </a:r>
            <a:endParaRPr/>
          </a:p>
        </p:txBody>
      </p:sp>
      <p:sp>
        <p:nvSpPr>
          <p:cNvPr id="636" name="Google Shape;636;p48"/>
          <p:cNvSpPr txBox="1"/>
          <p:nvPr>
            <p:ph idx="2" type="subTitle"/>
          </p:nvPr>
        </p:nvSpPr>
        <p:spPr>
          <a:xfrm>
            <a:off x="2238288" y="1378788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Sealife</a:t>
            </a:r>
            <a:endParaRPr/>
          </a:p>
        </p:txBody>
      </p:sp>
      <p:sp>
        <p:nvSpPr>
          <p:cNvPr id="637" name="Google Shape;637;p48"/>
          <p:cNvSpPr txBox="1"/>
          <p:nvPr>
            <p:ph idx="3" type="subTitle"/>
          </p:nvPr>
        </p:nvSpPr>
        <p:spPr>
          <a:xfrm>
            <a:off x="4839313" y="1850970"/>
            <a:ext cx="20664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where we all live and is the third planet from the Sun</a:t>
            </a:r>
            <a:endParaRPr/>
          </a:p>
        </p:txBody>
      </p:sp>
      <p:sp>
        <p:nvSpPr>
          <p:cNvPr id="638" name="Google Shape;638;p48"/>
          <p:cNvSpPr txBox="1"/>
          <p:nvPr>
            <p:ph idx="4" type="subTitle"/>
          </p:nvPr>
        </p:nvSpPr>
        <p:spPr>
          <a:xfrm>
            <a:off x="4839325" y="1378788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Tiger’s skin</a:t>
            </a:r>
            <a:endParaRPr/>
          </a:p>
        </p:txBody>
      </p:sp>
      <p:sp>
        <p:nvSpPr>
          <p:cNvPr id="639" name="Google Shape;639;p48"/>
          <p:cNvSpPr txBox="1"/>
          <p:nvPr>
            <p:ph idx="5" type="subTitle"/>
          </p:nvPr>
        </p:nvSpPr>
        <p:spPr>
          <a:xfrm>
            <a:off x="2238288" y="3456599"/>
            <a:ext cx="20664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640" name="Google Shape;640;p48"/>
          <p:cNvSpPr txBox="1"/>
          <p:nvPr>
            <p:ph idx="6" type="subTitle"/>
          </p:nvPr>
        </p:nvSpPr>
        <p:spPr>
          <a:xfrm>
            <a:off x="2238285" y="2984413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641" name="Google Shape;641;p48"/>
          <p:cNvSpPr txBox="1"/>
          <p:nvPr>
            <p:ph idx="7" type="subTitle"/>
          </p:nvPr>
        </p:nvSpPr>
        <p:spPr>
          <a:xfrm>
            <a:off x="4839313" y="3456631"/>
            <a:ext cx="20664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full of iron oxide dust, which gives the planet its reddish cast</a:t>
            </a:r>
            <a:endParaRPr/>
          </a:p>
        </p:txBody>
      </p:sp>
      <p:sp>
        <p:nvSpPr>
          <p:cNvPr id="642" name="Google Shape;642;p48"/>
          <p:cNvSpPr txBox="1"/>
          <p:nvPr>
            <p:ph idx="8" type="subTitle"/>
          </p:nvPr>
        </p:nvSpPr>
        <p:spPr>
          <a:xfrm>
            <a:off x="4839306" y="2984413"/>
            <a:ext cx="2066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Flamingos</a:t>
            </a:r>
            <a:endParaRPr/>
          </a:p>
        </p:txBody>
      </p:sp>
      <p:pic>
        <p:nvPicPr>
          <p:cNvPr id="643" name="Google Shape;643;p4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2279525" y="1818125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2279525" y="3418250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4880550" y="1818125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8"/>
          <p:cNvPicPr preferRelativeResize="0"/>
          <p:nvPr/>
        </p:nvPicPr>
        <p:blipFill rotWithShape="1">
          <a:blip r:embed="rId3">
            <a:alphaModFix/>
          </a:blip>
          <a:srcRect b="77146" l="0" r="4434" t="0"/>
          <a:stretch/>
        </p:blipFill>
        <p:spPr>
          <a:xfrm>
            <a:off x="4880550" y="3418250"/>
            <a:ext cx="1983900" cy="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8"/>
          <p:cNvPicPr preferRelativeResize="0"/>
          <p:nvPr/>
        </p:nvPicPr>
        <p:blipFill rotWithShape="1">
          <a:blip r:embed="rId4">
            <a:alphaModFix/>
          </a:blip>
          <a:srcRect b="0" l="0" r="11150" t="0"/>
          <a:stretch/>
        </p:blipFill>
        <p:spPr>
          <a:xfrm>
            <a:off x="783141" y="911350"/>
            <a:ext cx="7859021" cy="40085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8" name="Google Shape;64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900" y="391650"/>
            <a:ext cx="1582100" cy="13692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8"/>
          <p:cNvSpPr/>
          <p:nvPr/>
        </p:nvSpPr>
        <p:spPr>
          <a:xfrm>
            <a:off x="2651025" y="1189475"/>
            <a:ext cx="509100" cy="113100"/>
          </a:xfrm>
          <a:prstGeom prst="rect">
            <a:avLst/>
          </a:prstGeom>
          <a:solidFill>
            <a:srgbClr val="EBECF0"/>
          </a:solidFill>
          <a:ln cap="flat" cmpd="sng" w="9525">
            <a:solidFill>
              <a:srgbClr val="EBEC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6139175" y="2284950"/>
            <a:ext cx="321600" cy="8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576" y="4071797"/>
            <a:ext cx="1898726" cy="117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 txBox="1"/>
          <p:nvPr>
            <p:ph type="title"/>
          </p:nvPr>
        </p:nvSpPr>
        <p:spPr>
          <a:xfrm>
            <a:off x="720000" y="33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 générale en j/h</a:t>
            </a:r>
            <a:endParaRPr/>
          </a:p>
        </p:txBody>
      </p:sp>
      <p:graphicFrame>
        <p:nvGraphicFramePr>
          <p:cNvPr id="657" name="Google Shape;657;p49"/>
          <p:cNvGraphicFramePr/>
          <p:nvPr/>
        </p:nvGraphicFramePr>
        <p:xfrm>
          <a:off x="1127900" y="114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{98DE711D-E116-45D3-B1A4-4BC268363E48}</a:tableStyleId>
              </a:tblPr>
              <a:tblGrid>
                <a:gridCol w="1460200"/>
                <a:gridCol w="1460200"/>
                <a:gridCol w="1460200"/>
                <a:gridCol w="1460200"/>
                <a:gridCol w="1460200"/>
              </a:tblGrid>
              <a:tr h="8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3C919A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Parties</a:t>
                      </a:r>
                      <a:endParaRPr sz="2500">
                        <a:solidFill>
                          <a:srgbClr val="3C919A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Moteur de jeu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(C)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Génération du dictionnaire (JAVA)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Base de données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Site Web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3C919A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Berachem</a:t>
                      </a:r>
                      <a:endParaRPr sz="2500">
                        <a:solidFill>
                          <a:srgbClr val="3C919A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(~52%)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(~10%)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(~16%)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(~50%)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3C919A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Joshua</a:t>
                      </a:r>
                      <a:endParaRPr sz="2500">
                        <a:solidFill>
                          <a:srgbClr val="3C919A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(~5%)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8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(~84%)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(~16%)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2.5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(~25%)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3C919A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Lucas</a:t>
                      </a:r>
                      <a:endParaRPr sz="2500">
                        <a:solidFill>
                          <a:srgbClr val="3C919A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(~42%)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(~5%)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(~66%)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2.5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(~25%)</a:t>
                      </a:r>
                      <a:endParaRPr sz="1200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3C919A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TOTAL en j/h</a:t>
                      </a:r>
                      <a:endParaRPr sz="2500">
                        <a:solidFill>
                          <a:srgbClr val="3C919A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9.5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9.5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50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846513" y="548450"/>
            <a:ext cx="1450975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0"/>
          <p:cNvSpPr txBox="1"/>
          <p:nvPr>
            <p:ph type="title"/>
          </p:nvPr>
        </p:nvSpPr>
        <p:spPr>
          <a:xfrm>
            <a:off x="2391900" y="1942150"/>
            <a:ext cx="43602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Etat des livrables</a:t>
            </a:r>
            <a:r>
              <a:rPr lang="en"/>
              <a:t> </a:t>
            </a:r>
            <a:endParaRPr/>
          </a:p>
        </p:txBody>
      </p:sp>
      <p:sp>
        <p:nvSpPr>
          <p:cNvPr id="664" name="Google Shape;664;p50"/>
          <p:cNvSpPr txBox="1"/>
          <p:nvPr>
            <p:ph idx="1" type="subTitle"/>
          </p:nvPr>
        </p:nvSpPr>
        <p:spPr>
          <a:xfrm>
            <a:off x="3364500" y="3818600"/>
            <a:ext cx="24150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Où en somme nous ?</a:t>
            </a:r>
            <a:endParaRPr/>
          </a:p>
        </p:txBody>
      </p:sp>
      <p:sp>
        <p:nvSpPr>
          <p:cNvPr id="665" name="Google Shape;665;p50"/>
          <p:cNvSpPr txBox="1"/>
          <p:nvPr>
            <p:ph idx="2" type="title"/>
          </p:nvPr>
        </p:nvSpPr>
        <p:spPr>
          <a:xfrm>
            <a:off x="3908850" y="787325"/>
            <a:ext cx="13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pic>
        <p:nvPicPr>
          <p:cNvPr id="666" name="Google Shape;666;p50"/>
          <p:cNvPicPr preferRelativeResize="0"/>
          <p:nvPr/>
        </p:nvPicPr>
        <p:blipFill rotWithShape="1">
          <a:blip r:embed="rId4">
            <a:alphaModFix/>
          </a:blip>
          <a:srcRect b="76184" l="0" r="4461" t="0"/>
          <a:stretch/>
        </p:blipFill>
        <p:spPr>
          <a:xfrm>
            <a:off x="2860512" y="3660250"/>
            <a:ext cx="3422975" cy="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Subject for Pre-K: The World Animal Day by Slidesgo">
  <a:themeElements>
    <a:clrScheme name="Simple Light">
      <a:dk1>
        <a:srgbClr val="F1ECE2"/>
      </a:dk1>
      <a:lt1>
        <a:srgbClr val="343020"/>
      </a:lt1>
      <a:dk2>
        <a:srgbClr val="BABAEE"/>
      </a:dk2>
      <a:lt2>
        <a:srgbClr val="FFAF47"/>
      </a:lt2>
      <a:accent1>
        <a:srgbClr val="FF8000"/>
      </a:accent1>
      <a:accent2>
        <a:srgbClr val="3C919A"/>
      </a:accent2>
      <a:accent3>
        <a:srgbClr val="09646E"/>
      </a:accent3>
      <a:accent4>
        <a:srgbClr val="FFFFFF"/>
      </a:accent4>
      <a:accent5>
        <a:srgbClr val="FFFFFF"/>
      </a:accent5>
      <a:accent6>
        <a:srgbClr val="FFFFFF"/>
      </a:accent6>
      <a:hlink>
        <a:srgbClr val="343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